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5"/>
  </p:notesMasterIdLst>
  <p:sldIdLst>
    <p:sldId id="2561" r:id="rId5"/>
    <p:sldId id="2564" r:id="rId6"/>
    <p:sldId id="2565" r:id="rId7"/>
    <p:sldId id="2567" r:id="rId8"/>
    <p:sldId id="2568" r:id="rId9"/>
    <p:sldId id="2569" r:id="rId10"/>
    <p:sldId id="2570" r:id="rId11"/>
    <p:sldId id="2571" r:id="rId12"/>
    <p:sldId id="2573" r:id="rId13"/>
    <p:sldId id="2574" r:id="rId14"/>
    <p:sldId id="2575" r:id="rId15"/>
    <p:sldId id="2579" r:id="rId16"/>
    <p:sldId id="2577" r:id="rId17"/>
    <p:sldId id="2578" r:id="rId18"/>
    <p:sldId id="2580" r:id="rId19"/>
    <p:sldId id="2581" r:id="rId20"/>
    <p:sldId id="2582" r:id="rId21"/>
    <p:sldId id="2583" r:id="rId22"/>
    <p:sldId id="2584" r:id="rId23"/>
    <p:sldId id="2586"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esponsible AI Use in Education: Principles and Practices" id="{072BD00F-436E-4DF1-96C8-33BB1835474F}">
          <p14:sldIdLst>
            <p14:sldId id="2561"/>
          </p14:sldIdLst>
        </p14:section>
        <p14:section name="Human Oversight in AI-Assisted Learning" id="{64E7DE74-9BFC-4E00-A9CA-C0DAC9197269}">
          <p14:sldIdLst>
            <p14:sldId id="2564"/>
            <p14:sldId id="2565"/>
          </p14:sldIdLst>
        </p14:section>
        <p14:section name="Critical Analysis of AI Output" id="{64DCDA73-17FA-4EDD-A68B-AAA0934D5F8D}">
          <p14:sldIdLst>
            <p14:sldId id="2567"/>
            <p14:sldId id="2568"/>
          </p14:sldIdLst>
        </p14:section>
        <p14:section name="Decision-Making for Safe AI Use" id="{196BD3B6-D257-4058-8A53-57732BC79561}">
          <p14:sldIdLst>
            <p14:sldId id="2569"/>
            <p14:sldId id="2570"/>
            <p14:sldId id="2571"/>
          </p14:sldIdLst>
        </p14:section>
        <p14:section name="Trust, Copyright, and Plagiarism in the AI Era" id="{435A8690-15F4-403E-91A1-406E5CDEDEC0}">
          <p14:sldIdLst>
            <p14:sldId id="2573"/>
            <p14:sldId id="2574"/>
            <p14:sldId id="2575"/>
          </p14:sldIdLst>
        </p14:section>
        <p14:section name="Ethical Tenets and Bias in AI" id="{CE32B68E-8701-4F4A-9682-1714BF68C0E6}">
          <p14:sldIdLst>
            <p14:sldId id="2579"/>
            <p14:sldId id="2577"/>
            <p14:sldId id="2578"/>
          </p14:sldIdLst>
        </p14:section>
        <p14:section name="Teaching Responsible AI Use" id="{B390CDBF-33D7-45A8-BEFF-1C900600FC58}">
          <p14:sldIdLst>
            <p14:sldId id="2580"/>
            <p14:sldId id="2581"/>
          </p14:sldIdLst>
        </p14:section>
        <p14:section name="Transparency and Assignment Design" id="{3C2A183B-B2AF-41D3-9885-BF7A3779A216}">
          <p14:sldIdLst>
            <p14:sldId id="2582"/>
            <p14:sldId id="2583"/>
            <p14:sldId id="2584"/>
          </p14:sldIdLst>
        </p14:section>
        <p14:section name="Reflection and Evolving Policies" id="{DA6C77F2-C8A9-4B53-96EF-02EB4FE50176}">
          <p14:sldIdLst>
            <p14:sldId id="2586"/>
          </p14:sldIdLst>
        </p14:section>
        <p14:section name="Conclusion" id="{8EAECB27-2B1B-4FE1-B596-F24E89AFD99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C8157EB-66AB-4ED5-B96E-8D73573EF1E5}" v="6" dt="2025-10-06T16:19:49.77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67554" autoAdjust="0"/>
  </p:normalViewPr>
  <p:slideViewPr>
    <p:cSldViewPr snapToGrid="0">
      <p:cViewPr varScale="1">
        <p:scale>
          <a:sx n="95" d="100"/>
          <a:sy n="95" d="100"/>
        </p:scale>
        <p:origin x="206" y="29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diagrams/_rels/data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diagrams/_rels/data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image" Target="../media/image19.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image" Target="../media/image19.jpeg"/></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82DB12-97D2-4F7B-BF9B-AA0634A25EB8}" type="doc">
      <dgm:prSet loTypeId="urn:microsoft.com/office/officeart/2024/3/layout/verticalVisualTextBlock1" loCatId="Picture" qsTypeId="urn:microsoft.com/office/officeart/2005/8/quickstyle/simple4" qsCatId="simple" csTypeId="urn:microsoft.com/office/officeart/2005/8/colors/accent0_1" csCatId="mainScheme" phldr="1"/>
      <dgm:spPr/>
      <dgm:t>
        <a:bodyPr/>
        <a:lstStyle/>
        <a:p>
          <a:endParaRPr lang="en-US"/>
        </a:p>
      </dgm:t>
    </dgm:pt>
    <dgm:pt modelId="{A1D40FA5-3544-4545-ABF0-8D08CB046546}">
      <dgm:prSet/>
      <dgm:spPr/>
      <dgm:t>
        <a:bodyPr/>
        <a:lstStyle/>
        <a:p>
          <a:pPr>
            <a:lnSpc>
              <a:spcPct val="100000"/>
            </a:lnSpc>
            <a:defRPr b="1"/>
          </a:pPr>
          <a:r>
            <a:rPr lang="en-US" dirty="0"/>
            <a:t>AI as a Tool</a:t>
          </a:r>
        </a:p>
      </dgm:t>
    </dgm:pt>
    <dgm:pt modelId="{64A7A1C9-F9A1-47D1-AC44-62D7F73751EE}" type="parTrans" cxnId="{FA0B9039-2F21-4ABB-A510-672ABD59B11B}">
      <dgm:prSet/>
      <dgm:spPr/>
      <dgm:t>
        <a:bodyPr/>
        <a:lstStyle/>
        <a:p>
          <a:endParaRPr lang="en-US"/>
        </a:p>
      </dgm:t>
    </dgm:pt>
    <dgm:pt modelId="{D151BBB7-DF14-49D4-89FE-EE0751B4D5FD}" type="sibTrans" cxnId="{FA0B9039-2F21-4ABB-A510-672ABD59B11B}">
      <dgm:prSet/>
      <dgm:spPr/>
      <dgm:t>
        <a:bodyPr/>
        <a:lstStyle/>
        <a:p>
          <a:pPr>
            <a:lnSpc>
              <a:spcPct val="100000"/>
            </a:lnSpc>
            <a:defRPr b="1"/>
          </a:pPr>
          <a:endParaRPr lang="en-US"/>
        </a:p>
      </dgm:t>
    </dgm:pt>
    <dgm:pt modelId="{77A078C9-BBD8-4A5E-B4FE-E9CCC935B461}">
      <dgm:prSet/>
      <dgm:spPr/>
      <dgm:t>
        <a:bodyPr/>
        <a:lstStyle/>
        <a:p>
          <a:pPr>
            <a:lnSpc>
              <a:spcPct val="100000"/>
            </a:lnSpc>
          </a:pPr>
          <a:r>
            <a:rPr lang="en-US"/>
            <a:t>AI enhances efficiency but cannot replace human judgment or responsibility in decision-making.</a:t>
          </a:r>
        </a:p>
      </dgm:t>
    </dgm:pt>
    <dgm:pt modelId="{69E4237B-6D90-4FE5-B9FA-D8EF977985C3}" type="parTrans" cxnId="{F43DD797-3769-468E-9A4E-56E8DA15D246}">
      <dgm:prSet/>
      <dgm:spPr/>
      <dgm:t>
        <a:bodyPr/>
        <a:lstStyle/>
        <a:p>
          <a:endParaRPr lang="en-US"/>
        </a:p>
      </dgm:t>
    </dgm:pt>
    <dgm:pt modelId="{25705CB4-6919-4A50-BF3E-3142FBA08C8F}" type="sibTrans" cxnId="{F43DD797-3769-468E-9A4E-56E8DA15D246}">
      <dgm:prSet/>
      <dgm:spPr/>
      <dgm:t>
        <a:bodyPr/>
        <a:lstStyle/>
        <a:p>
          <a:endParaRPr lang="en-US"/>
        </a:p>
      </dgm:t>
    </dgm:pt>
    <dgm:pt modelId="{73803EC1-810B-4779-96A5-942B47E4AF18}">
      <dgm:prSet/>
      <dgm:spPr/>
      <dgm:t>
        <a:bodyPr/>
        <a:lstStyle/>
        <a:p>
          <a:pPr>
            <a:lnSpc>
              <a:spcPct val="100000"/>
            </a:lnSpc>
            <a:defRPr b="1"/>
          </a:pPr>
          <a:r>
            <a:rPr lang="en-US"/>
            <a:t>Limitations of AI</a:t>
          </a:r>
        </a:p>
      </dgm:t>
    </dgm:pt>
    <dgm:pt modelId="{617B8CEB-27B1-422D-9DA6-76CF07EF7F7B}" type="parTrans" cxnId="{3FF7CED9-4B71-4CB8-AF0C-6B86D7A2CDB1}">
      <dgm:prSet/>
      <dgm:spPr/>
      <dgm:t>
        <a:bodyPr/>
        <a:lstStyle/>
        <a:p>
          <a:endParaRPr lang="en-US"/>
        </a:p>
      </dgm:t>
    </dgm:pt>
    <dgm:pt modelId="{478E6C02-9B37-4C71-B00C-CF30958F569B}" type="sibTrans" cxnId="{3FF7CED9-4B71-4CB8-AF0C-6B86D7A2CDB1}">
      <dgm:prSet/>
      <dgm:spPr/>
      <dgm:t>
        <a:bodyPr/>
        <a:lstStyle/>
        <a:p>
          <a:pPr>
            <a:lnSpc>
              <a:spcPct val="100000"/>
            </a:lnSpc>
            <a:defRPr b="1"/>
          </a:pPr>
          <a:endParaRPr lang="en-US"/>
        </a:p>
      </dgm:t>
    </dgm:pt>
    <dgm:pt modelId="{35774B80-FD79-4FA7-BCB9-D2FA3A5B19A4}">
      <dgm:prSet/>
      <dgm:spPr/>
      <dgm:t>
        <a:bodyPr/>
        <a:lstStyle/>
        <a:p>
          <a:pPr>
            <a:lnSpc>
              <a:spcPct val="100000"/>
            </a:lnSpc>
          </a:pPr>
          <a:r>
            <a:rPr lang="en-US"/>
            <a:t>AI processes data quickly but lacks true understanding of context and truth.</a:t>
          </a:r>
        </a:p>
      </dgm:t>
    </dgm:pt>
    <dgm:pt modelId="{7DA01803-6319-468E-983B-0D88E062CD58}" type="parTrans" cxnId="{3C6E8D33-1258-43D0-8CB9-B10639B36018}">
      <dgm:prSet/>
      <dgm:spPr/>
      <dgm:t>
        <a:bodyPr/>
        <a:lstStyle/>
        <a:p>
          <a:endParaRPr lang="en-US"/>
        </a:p>
      </dgm:t>
    </dgm:pt>
    <dgm:pt modelId="{02004174-32EE-488E-BE59-E4F4AB538332}" type="sibTrans" cxnId="{3C6E8D33-1258-43D0-8CB9-B10639B36018}">
      <dgm:prSet/>
      <dgm:spPr/>
      <dgm:t>
        <a:bodyPr/>
        <a:lstStyle/>
        <a:p>
          <a:endParaRPr lang="en-US"/>
        </a:p>
      </dgm:t>
    </dgm:pt>
    <dgm:pt modelId="{8AB4EFE7-A189-4F23-9E6C-F6480E0D8D92}">
      <dgm:prSet/>
      <dgm:spPr/>
      <dgm:t>
        <a:bodyPr/>
        <a:lstStyle/>
        <a:p>
          <a:pPr>
            <a:lnSpc>
              <a:spcPct val="100000"/>
            </a:lnSpc>
            <a:defRPr b="1"/>
          </a:pPr>
          <a:r>
            <a:rPr lang="en-US"/>
            <a:t>Human Supervision Essential</a:t>
          </a:r>
        </a:p>
      </dgm:t>
    </dgm:pt>
    <dgm:pt modelId="{E0CB87FE-1F14-471B-ACAF-BE52A34A55B4}" type="parTrans" cxnId="{86185ADE-50B3-4999-8E92-678469520B87}">
      <dgm:prSet/>
      <dgm:spPr/>
      <dgm:t>
        <a:bodyPr/>
        <a:lstStyle/>
        <a:p>
          <a:endParaRPr lang="en-US"/>
        </a:p>
      </dgm:t>
    </dgm:pt>
    <dgm:pt modelId="{294863B1-1B3A-408F-B242-DCE49F64DFA2}" type="sibTrans" cxnId="{86185ADE-50B3-4999-8E92-678469520B87}">
      <dgm:prSet/>
      <dgm:spPr/>
      <dgm:t>
        <a:bodyPr/>
        <a:lstStyle/>
        <a:p>
          <a:endParaRPr lang="en-US"/>
        </a:p>
      </dgm:t>
    </dgm:pt>
    <dgm:pt modelId="{4F7715C8-7559-4692-BC48-FE4F607A62B0}">
      <dgm:prSet/>
      <dgm:spPr/>
      <dgm:t>
        <a:bodyPr/>
        <a:lstStyle/>
        <a:p>
          <a:pPr>
            <a:lnSpc>
              <a:spcPct val="100000"/>
            </a:lnSpc>
          </a:pPr>
          <a:r>
            <a:rPr lang="en-US"/>
            <a:t>Educators must guide and validate AI outputs to ensure accurate and contextual use.</a:t>
          </a:r>
        </a:p>
      </dgm:t>
    </dgm:pt>
    <dgm:pt modelId="{99DC54D2-66CE-4A74-9CCD-42AB2DAAEF58}" type="parTrans" cxnId="{52BC304D-4165-4634-8DAE-99318FEEC0BD}">
      <dgm:prSet/>
      <dgm:spPr/>
      <dgm:t>
        <a:bodyPr/>
        <a:lstStyle/>
        <a:p>
          <a:endParaRPr lang="en-US"/>
        </a:p>
      </dgm:t>
    </dgm:pt>
    <dgm:pt modelId="{FD14F527-DAC3-4F26-8190-3DF0CD72218C}" type="sibTrans" cxnId="{52BC304D-4165-4634-8DAE-99318FEEC0BD}">
      <dgm:prSet/>
      <dgm:spPr/>
      <dgm:t>
        <a:bodyPr/>
        <a:lstStyle/>
        <a:p>
          <a:endParaRPr lang="en-US"/>
        </a:p>
      </dgm:t>
    </dgm:pt>
    <dgm:pt modelId="{E1106FFF-B6F3-4617-B86A-0727685B8FD5}" type="pres">
      <dgm:prSet presAssocID="{7782DB12-97D2-4F7B-BF9B-AA0634A25EB8}" presName="Root" presStyleCnt="0">
        <dgm:presLayoutVars>
          <dgm:dir/>
          <dgm:resizeHandles val="exact"/>
        </dgm:presLayoutVars>
      </dgm:prSet>
      <dgm:spPr/>
    </dgm:pt>
    <dgm:pt modelId="{2256EC4F-3E3D-4824-A3E3-4029A8A16D45}" type="pres">
      <dgm:prSet presAssocID="{A1D40FA5-3544-4545-ABF0-8D08CB046546}" presName="Composite" presStyleCnt="0"/>
      <dgm:spPr/>
    </dgm:pt>
    <dgm:pt modelId="{3606555B-822C-42D6-B10B-408FA6B52883}" type="pres">
      <dgm:prSet presAssocID="{A1D40FA5-3544-4545-ABF0-8D08CB046546}"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l="3556" r="20701" b="9"/>
          <a:stretch/>
        </a:blipFill>
        <a:ln>
          <a:solidFill>
            <a:schemeClr val="tx1"/>
          </a:solidFill>
        </a:ln>
      </dgm:spPr>
      <dgm:extLst>
        <a:ext uri="{E40237B7-FDA0-4F09-8148-C483321AD2D9}">
          <dgm14:cNvPr xmlns:dgm14="http://schemas.microsoft.com/office/drawing/2010/diagram" id="0" name="" descr="3D rendering of a robotic arm with fingers half-curled and the index finger pointing out"/>
        </a:ext>
      </dgm:extLst>
    </dgm:pt>
    <dgm:pt modelId="{5F806657-E44B-4F7B-9B80-062E36417AA0}" type="pres">
      <dgm:prSet presAssocID="{A1D40FA5-3544-4545-ABF0-8D08CB046546}" presName="Subtitle" presStyleLbl="revTx" presStyleIdx="0" presStyleCnt="6">
        <dgm:presLayoutVars>
          <dgm:chMax val="0"/>
          <dgm:bulletEnabled/>
        </dgm:presLayoutVars>
      </dgm:prSet>
      <dgm:spPr/>
    </dgm:pt>
    <dgm:pt modelId="{CD430BE6-0653-451D-A82F-59A7992E63E8}" type="pres">
      <dgm:prSet presAssocID="{A1D40FA5-3544-4545-ABF0-8D08CB046546}" presName="Description" presStyleLbl="revTx" presStyleIdx="1" presStyleCnt="6">
        <dgm:presLayoutVars>
          <dgm:bulletEnabled/>
        </dgm:presLayoutVars>
      </dgm:prSet>
      <dgm:spPr/>
    </dgm:pt>
    <dgm:pt modelId="{29C581DD-4F73-4436-A300-C81CA91D6617}" type="pres">
      <dgm:prSet presAssocID="{D151BBB7-DF14-49D4-89FE-EE0751B4D5FD}" presName="sibTrans" presStyleLbl="sibTrans2D1" presStyleIdx="0" presStyleCnt="0"/>
      <dgm:spPr/>
    </dgm:pt>
    <dgm:pt modelId="{474B17D3-DC98-4721-A232-82000C45BD31}" type="pres">
      <dgm:prSet presAssocID="{73803EC1-810B-4779-96A5-942B47E4AF18}" presName="Composite" presStyleCnt="0"/>
      <dgm:spPr/>
    </dgm:pt>
    <dgm:pt modelId="{BA17500D-869A-424C-95E4-4022BC900296}" type="pres">
      <dgm:prSet presAssocID="{73803EC1-810B-4779-96A5-942B47E4AF18}"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l="12388" r="20861" b="-2"/>
          <a:stretch/>
        </a:blipFill>
        <a:ln>
          <a:solidFill>
            <a:schemeClr val="tx1"/>
          </a:solidFill>
        </a:ln>
      </dgm:spPr>
      <dgm:extLst>
        <a:ext uri="{E40237B7-FDA0-4F09-8148-C483321AD2D9}">
          <dgm14:cNvPr xmlns:dgm14="http://schemas.microsoft.com/office/drawing/2010/diagram" id="0" name="" descr="Internet of Things Concept"/>
        </a:ext>
      </dgm:extLst>
    </dgm:pt>
    <dgm:pt modelId="{612B645A-540E-41B6-9E46-051BB142E5AA}" type="pres">
      <dgm:prSet presAssocID="{73803EC1-810B-4779-96A5-942B47E4AF18}" presName="Subtitle" presStyleLbl="revTx" presStyleIdx="2" presStyleCnt="6">
        <dgm:presLayoutVars>
          <dgm:chMax val="0"/>
          <dgm:bulletEnabled/>
        </dgm:presLayoutVars>
      </dgm:prSet>
      <dgm:spPr/>
    </dgm:pt>
    <dgm:pt modelId="{FDA75D4A-B7E0-4D71-9C28-1DA9334B787C}" type="pres">
      <dgm:prSet presAssocID="{73803EC1-810B-4779-96A5-942B47E4AF18}" presName="Description" presStyleLbl="revTx" presStyleIdx="3" presStyleCnt="6">
        <dgm:presLayoutVars>
          <dgm:bulletEnabled/>
        </dgm:presLayoutVars>
      </dgm:prSet>
      <dgm:spPr/>
    </dgm:pt>
    <dgm:pt modelId="{07D89BC5-9305-40D6-817A-940AB925492A}" type="pres">
      <dgm:prSet presAssocID="{478E6C02-9B37-4C71-B00C-CF30958F569B}" presName="sibTrans" presStyleLbl="sibTrans2D1" presStyleIdx="0" presStyleCnt="0"/>
      <dgm:spPr/>
    </dgm:pt>
    <dgm:pt modelId="{33EC2D38-1DE6-4DC8-B335-E8D3619B139E}" type="pres">
      <dgm:prSet presAssocID="{8AB4EFE7-A189-4F23-9E6C-F6480E0D8D92}" presName="Composite" presStyleCnt="0"/>
      <dgm:spPr/>
    </dgm:pt>
    <dgm:pt modelId="{2E18FBDB-745A-40E6-8281-3AE49BF36ACC}" type="pres">
      <dgm:prSet presAssocID="{8AB4EFE7-A189-4F23-9E6C-F6480E0D8D92}"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l="24947" r="8302" b="-2"/>
          <a:stretch/>
        </a:blipFill>
        <a:ln>
          <a:solidFill>
            <a:schemeClr val="tx1"/>
          </a:solidFill>
        </a:ln>
      </dgm:spPr>
      <dgm:extLst>
        <a:ext uri="{E40237B7-FDA0-4F09-8148-C483321AD2D9}">
          <dgm14:cNvPr xmlns:dgm14="http://schemas.microsoft.com/office/drawing/2010/diagram" id="0" name="" descr="Teen student E-learning with teacher teleconference video call on computer at evening in her home living room table"/>
        </a:ext>
      </dgm:extLst>
    </dgm:pt>
    <dgm:pt modelId="{F7E55187-1BC7-49A2-90CE-45FECA6BC57D}" type="pres">
      <dgm:prSet presAssocID="{8AB4EFE7-A189-4F23-9E6C-F6480E0D8D92}" presName="Subtitle" presStyleLbl="revTx" presStyleIdx="4" presStyleCnt="6">
        <dgm:presLayoutVars>
          <dgm:chMax val="0"/>
          <dgm:bulletEnabled/>
        </dgm:presLayoutVars>
      </dgm:prSet>
      <dgm:spPr/>
    </dgm:pt>
    <dgm:pt modelId="{5D7108AF-517F-4AC8-9913-BA08DFF432F4}" type="pres">
      <dgm:prSet presAssocID="{8AB4EFE7-A189-4F23-9E6C-F6480E0D8D92}" presName="Description" presStyleLbl="revTx" presStyleIdx="5" presStyleCnt="6">
        <dgm:presLayoutVars>
          <dgm:bulletEnabled/>
        </dgm:presLayoutVars>
      </dgm:prSet>
      <dgm:spPr/>
    </dgm:pt>
  </dgm:ptLst>
  <dgm:cxnLst>
    <dgm:cxn modelId="{BEAA8E00-4E52-48B8-96C4-C1C77CD951B1}" type="presOf" srcId="{A1D40FA5-3544-4545-ABF0-8D08CB046546}" destId="{5F806657-E44B-4F7B-9B80-062E36417AA0}" srcOrd="0" destOrd="0" presId="urn:microsoft.com/office/officeart/2024/3/layout/verticalVisualTextBlock1"/>
    <dgm:cxn modelId="{3C6E8D33-1258-43D0-8CB9-B10639B36018}" srcId="{73803EC1-810B-4779-96A5-942B47E4AF18}" destId="{35774B80-FD79-4FA7-BCB9-D2FA3A5B19A4}" srcOrd="0" destOrd="0" parTransId="{7DA01803-6319-468E-983B-0D88E062CD58}" sibTransId="{02004174-32EE-488E-BE59-E4F4AB538332}"/>
    <dgm:cxn modelId="{E9531439-E815-4B47-BC6B-F5F6AF663C9B}" type="presOf" srcId="{8AB4EFE7-A189-4F23-9E6C-F6480E0D8D92}" destId="{F7E55187-1BC7-49A2-90CE-45FECA6BC57D}" srcOrd="0" destOrd="0" presId="urn:microsoft.com/office/officeart/2024/3/layout/verticalVisualTextBlock1"/>
    <dgm:cxn modelId="{FA0B9039-2F21-4ABB-A510-672ABD59B11B}" srcId="{7782DB12-97D2-4F7B-BF9B-AA0634A25EB8}" destId="{A1D40FA5-3544-4545-ABF0-8D08CB046546}" srcOrd="0" destOrd="0" parTransId="{64A7A1C9-F9A1-47D1-AC44-62D7F73751EE}" sibTransId="{D151BBB7-DF14-49D4-89FE-EE0751B4D5FD}"/>
    <dgm:cxn modelId="{08359940-942A-4312-B4D1-68D341EF2CAA}" type="presOf" srcId="{77A078C9-BBD8-4A5E-B4FE-E9CCC935B461}" destId="{CD430BE6-0653-451D-A82F-59A7992E63E8}" srcOrd="0" destOrd="0" presId="urn:microsoft.com/office/officeart/2024/3/layout/verticalVisualTextBlock1"/>
    <dgm:cxn modelId="{072BFF60-9CC7-4CE3-8007-37C4554E7812}" type="presOf" srcId="{478E6C02-9B37-4C71-B00C-CF30958F569B}" destId="{07D89BC5-9305-40D6-817A-940AB925492A}" srcOrd="0" destOrd="0" presId="urn:microsoft.com/office/officeart/2024/3/layout/verticalVisualTextBlock1"/>
    <dgm:cxn modelId="{52BC304D-4165-4634-8DAE-99318FEEC0BD}" srcId="{8AB4EFE7-A189-4F23-9E6C-F6480E0D8D92}" destId="{4F7715C8-7559-4692-BC48-FE4F607A62B0}" srcOrd="0" destOrd="0" parTransId="{99DC54D2-66CE-4A74-9CCD-42AB2DAAEF58}" sibTransId="{FD14F527-DAC3-4F26-8190-3DF0CD72218C}"/>
    <dgm:cxn modelId="{96C96A50-6584-4971-8186-761FB339CEF1}" type="presOf" srcId="{D151BBB7-DF14-49D4-89FE-EE0751B4D5FD}" destId="{29C581DD-4F73-4436-A300-C81CA91D6617}" srcOrd="0" destOrd="0" presId="urn:microsoft.com/office/officeart/2024/3/layout/verticalVisualTextBlock1"/>
    <dgm:cxn modelId="{1596EE57-A906-4495-AF88-AE1B2C24F7BF}" type="presOf" srcId="{35774B80-FD79-4FA7-BCB9-D2FA3A5B19A4}" destId="{FDA75D4A-B7E0-4D71-9C28-1DA9334B787C}" srcOrd="0" destOrd="0" presId="urn:microsoft.com/office/officeart/2024/3/layout/verticalVisualTextBlock1"/>
    <dgm:cxn modelId="{F43DD797-3769-468E-9A4E-56E8DA15D246}" srcId="{A1D40FA5-3544-4545-ABF0-8D08CB046546}" destId="{77A078C9-BBD8-4A5E-B4FE-E9CCC935B461}" srcOrd="0" destOrd="0" parTransId="{69E4237B-6D90-4FE5-B9FA-D8EF977985C3}" sibTransId="{25705CB4-6919-4A50-BF3E-3142FBA08C8F}"/>
    <dgm:cxn modelId="{27B13BCC-DD6A-4964-97AF-968A6FDFEA5E}" type="presOf" srcId="{4F7715C8-7559-4692-BC48-FE4F607A62B0}" destId="{5D7108AF-517F-4AC8-9913-BA08DFF432F4}" srcOrd="0" destOrd="0" presId="urn:microsoft.com/office/officeart/2024/3/layout/verticalVisualTextBlock1"/>
    <dgm:cxn modelId="{3FF7CED9-4B71-4CB8-AF0C-6B86D7A2CDB1}" srcId="{7782DB12-97D2-4F7B-BF9B-AA0634A25EB8}" destId="{73803EC1-810B-4779-96A5-942B47E4AF18}" srcOrd="1" destOrd="0" parTransId="{617B8CEB-27B1-422D-9DA6-76CF07EF7F7B}" sibTransId="{478E6C02-9B37-4C71-B00C-CF30958F569B}"/>
    <dgm:cxn modelId="{A9FADDDA-C979-49E8-99CC-C7B12BAAA6A4}" type="presOf" srcId="{73803EC1-810B-4779-96A5-942B47E4AF18}" destId="{612B645A-540E-41B6-9E46-051BB142E5AA}" srcOrd="0" destOrd="0" presId="urn:microsoft.com/office/officeart/2024/3/layout/verticalVisualTextBlock1"/>
    <dgm:cxn modelId="{86185ADE-50B3-4999-8E92-678469520B87}" srcId="{7782DB12-97D2-4F7B-BF9B-AA0634A25EB8}" destId="{8AB4EFE7-A189-4F23-9E6C-F6480E0D8D92}" srcOrd="2" destOrd="0" parTransId="{E0CB87FE-1F14-471B-ACAF-BE52A34A55B4}" sibTransId="{294863B1-1B3A-408F-B242-DCE49F64DFA2}"/>
    <dgm:cxn modelId="{668C7AF8-C683-4C21-AEAF-2B79A853A4D9}" type="presOf" srcId="{7782DB12-97D2-4F7B-BF9B-AA0634A25EB8}" destId="{E1106FFF-B6F3-4617-B86A-0727685B8FD5}" srcOrd="0" destOrd="0" presId="urn:microsoft.com/office/officeart/2024/3/layout/verticalVisualTextBlock1"/>
    <dgm:cxn modelId="{604E2FB4-BDE2-4EED-95CD-485428FD018F}" type="presParOf" srcId="{E1106FFF-B6F3-4617-B86A-0727685B8FD5}" destId="{2256EC4F-3E3D-4824-A3E3-4029A8A16D45}" srcOrd="0" destOrd="0" presId="urn:microsoft.com/office/officeart/2024/3/layout/verticalVisualTextBlock1"/>
    <dgm:cxn modelId="{40B343E9-3AAF-4971-B0E9-D2689A3494F6}" type="presParOf" srcId="{2256EC4F-3E3D-4824-A3E3-4029A8A16D45}" destId="{3606555B-822C-42D6-B10B-408FA6B52883}" srcOrd="0" destOrd="0" presId="urn:microsoft.com/office/officeart/2024/3/layout/verticalVisualTextBlock1"/>
    <dgm:cxn modelId="{81475FB0-8957-4DC3-8912-55BC63FBDC7A}" type="presParOf" srcId="{2256EC4F-3E3D-4824-A3E3-4029A8A16D45}" destId="{5F806657-E44B-4F7B-9B80-062E36417AA0}" srcOrd="1" destOrd="0" presId="urn:microsoft.com/office/officeart/2024/3/layout/verticalVisualTextBlock1"/>
    <dgm:cxn modelId="{B16CC613-8B49-45A9-93FA-44C8B1525B5B}" type="presParOf" srcId="{2256EC4F-3E3D-4824-A3E3-4029A8A16D45}" destId="{CD430BE6-0653-451D-A82F-59A7992E63E8}" srcOrd="2" destOrd="0" presId="urn:microsoft.com/office/officeart/2024/3/layout/verticalVisualTextBlock1"/>
    <dgm:cxn modelId="{19BCDF0E-37F8-4141-B816-DC91C5D7B543}" type="presParOf" srcId="{E1106FFF-B6F3-4617-B86A-0727685B8FD5}" destId="{29C581DD-4F73-4436-A300-C81CA91D6617}" srcOrd="1" destOrd="0" presId="urn:microsoft.com/office/officeart/2024/3/layout/verticalVisualTextBlock1"/>
    <dgm:cxn modelId="{686C7581-29DD-4286-881E-780FCC3F4902}" type="presParOf" srcId="{E1106FFF-B6F3-4617-B86A-0727685B8FD5}" destId="{474B17D3-DC98-4721-A232-82000C45BD31}" srcOrd="2" destOrd="0" presId="urn:microsoft.com/office/officeart/2024/3/layout/verticalVisualTextBlock1"/>
    <dgm:cxn modelId="{7B2301D1-A87C-44B6-B5C7-ABEA4498295D}" type="presParOf" srcId="{474B17D3-DC98-4721-A232-82000C45BD31}" destId="{BA17500D-869A-424C-95E4-4022BC900296}" srcOrd="0" destOrd="0" presId="urn:microsoft.com/office/officeart/2024/3/layout/verticalVisualTextBlock1"/>
    <dgm:cxn modelId="{33DFE920-581E-40D7-AA21-DB681AE2AEA6}" type="presParOf" srcId="{474B17D3-DC98-4721-A232-82000C45BD31}" destId="{612B645A-540E-41B6-9E46-051BB142E5AA}" srcOrd="1" destOrd="0" presId="urn:microsoft.com/office/officeart/2024/3/layout/verticalVisualTextBlock1"/>
    <dgm:cxn modelId="{E2D385A6-434B-47C1-81D2-D1E099401CFC}" type="presParOf" srcId="{474B17D3-DC98-4721-A232-82000C45BD31}" destId="{FDA75D4A-B7E0-4D71-9C28-1DA9334B787C}" srcOrd="2" destOrd="0" presId="urn:microsoft.com/office/officeart/2024/3/layout/verticalVisualTextBlock1"/>
    <dgm:cxn modelId="{44194A80-BE7A-4BBE-A02C-E68722F4C2A4}" type="presParOf" srcId="{E1106FFF-B6F3-4617-B86A-0727685B8FD5}" destId="{07D89BC5-9305-40D6-817A-940AB925492A}" srcOrd="3" destOrd="0" presId="urn:microsoft.com/office/officeart/2024/3/layout/verticalVisualTextBlock1"/>
    <dgm:cxn modelId="{293E2BB7-6EAA-4408-96C2-930500222675}" type="presParOf" srcId="{E1106FFF-B6F3-4617-B86A-0727685B8FD5}" destId="{33EC2D38-1DE6-4DC8-B335-E8D3619B139E}" srcOrd="4" destOrd="0" presId="urn:microsoft.com/office/officeart/2024/3/layout/verticalVisualTextBlock1"/>
    <dgm:cxn modelId="{61825339-3E4A-49FC-84B4-3B9343F83C88}" type="presParOf" srcId="{33EC2D38-1DE6-4DC8-B335-E8D3619B139E}" destId="{2E18FBDB-745A-40E6-8281-3AE49BF36ACC}" srcOrd="0" destOrd="0" presId="urn:microsoft.com/office/officeart/2024/3/layout/verticalVisualTextBlock1"/>
    <dgm:cxn modelId="{B5C9932C-7A0F-4B41-8569-8FC5E3527DED}" type="presParOf" srcId="{33EC2D38-1DE6-4DC8-B335-E8D3619B139E}" destId="{F7E55187-1BC7-49A2-90CE-45FECA6BC57D}" srcOrd="1" destOrd="0" presId="urn:microsoft.com/office/officeart/2024/3/layout/verticalVisualTextBlock1"/>
    <dgm:cxn modelId="{428BF8AC-DDBD-4325-9696-4A6358DD6B87}" type="presParOf" srcId="{33EC2D38-1DE6-4DC8-B335-E8D3619B139E}" destId="{5D7108AF-517F-4AC8-9913-BA08DFF432F4}"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5326713-9E26-4A8D-BD0C-5E77D9B2382D}" type="doc">
      <dgm:prSet loTypeId="urn:microsoft.com/office/officeart/2024/3/layout/verticalVisualTextBlock1" loCatId="Picture" qsTypeId="urn:microsoft.com/office/officeart/2005/8/quickstyle/simple4" qsCatId="simple" csTypeId="urn:microsoft.com/office/officeart/2005/8/colors/accent3_2" csCatId="accent3" phldr="1"/>
      <dgm:spPr/>
      <dgm:t>
        <a:bodyPr/>
        <a:lstStyle/>
        <a:p>
          <a:endParaRPr lang="en-US"/>
        </a:p>
      </dgm:t>
    </dgm:pt>
    <dgm:pt modelId="{598AD2B4-8511-4E5E-BA40-2BBCB46E29AB}">
      <dgm:prSet/>
      <dgm:spPr/>
      <dgm:t>
        <a:bodyPr/>
        <a:lstStyle/>
        <a:p>
          <a:pPr>
            <a:defRPr b="1"/>
          </a:pPr>
          <a:r>
            <a:rPr lang="en-US"/>
            <a:t>Example of Cultural Bias</a:t>
          </a:r>
        </a:p>
      </dgm:t>
    </dgm:pt>
    <dgm:pt modelId="{CF8826D4-62BE-460A-B137-4E84DD02494C}" type="parTrans" cxnId="{B607BAC8-0D18-4F21-B87E-DCFCE76DF03F}">
      <dgm:prSet/>
      <dgm:spPr/>
      <dgm:t>
        <a:bodyPr/>
        <a:lstStyle/>
        <a:p>
          <a:endParaRPr lang="en-US"/>
        </a:p>
      </dgm:t>
    </dgm:pt>
    <dgm:pt modelId="{DF6941FC-24A5-4183-A3D7-29A9174A49EF}" type="sibTrans" cxnId="{B607BAC8-0D18-4F21-B87E-DCFCE76DF03F}">
      <dgm:prSet/>
      <dgm:spPr/>
      <dgm:t>
        <a:bodyPr/>
        <a:lstStyle/>
        <a:p>
          <a:pPr>
            <a:defRPr b="1"/>
          </a:pPr>
          <a:endParaRPr lang="en-US"/>
        </a:p>
      </dgm:t>
    </dgm:pt>
    <dgm:pt modelId="{D1442E0D-5723-4EE1-868E-999D0C1581E1}">
      <dgm:prSet/>
      <dgm:spPr/>
      <dgm:t>
        <a:bodyPr/>
        <a:lstStyle/>
        <a:p>
          <a:r>
            <a:rPr lang="en-US"/>
            <a:t>AI-generated images often reflect dominant cultural norms, such as Western-style classrooms for 'engaged learners'.</a:t>
          </a:r>
        </a:p>
      </dgm:t>
    </dgm:pt>
    <dgm:pt modelId="{DD4F2ECC-5CDC-42A8-8D45-BEE07A766D3B}" type="parTrans" cxnId="{D95624B6-1C7B-4C8C-8321-560F6E46A76D}">
      <dgm:prSet/>
      <dgm:spPr/>
      <dgm:t>
        <a:bodyPr/>
        <a:lstStyle/>
        <a:p>
          <a:endParaRPr lang="en-US"/>
        </a:p>
      </dgm:t>
    </dgm:pt>
    <dgm:pt modelId="{AC1F33EA-DC5C-4D00-9478-E4967B89CB18}" type="sibTrans" cxnId="{D95624B6-1C7B-4C8C-8321-560F6E46A76D}">
      <dgm:prSet/>
      <dgm:spPr/>
      <dgm:t>
        <a:bodyPr/>
        <a:lstStyle/>
        <a:p>
          <a:endParaRPr lang="en-US"/>
        </a:p>
      </dgm:t>
    </dgm:pt>
    <dgm:pt modelId="{E04983D9-A61C-459C-A5B7-864A88EB3F6B}">
      <dgm:prSet/>
      <dgm:spPr/>
      <dgm:t>
        <a:bodyPr/>
        <a:lstStyle/>
        <a:p>
          <a:pPr>
            <a:defRPr b="1"/>
          </a:pPr>
          <a:r>
            <a:rPr lang="en-US"/>
            <a:t>Need for Verification</a:t>
          </a:r>
        </a:p>
      </dgm:t>
    </dgm:pt>
    <dgm:pt modelId="{76A68C81-23E5-4279-9177-281763A61105}" type="parTrans" cxnId="{CE06A653-5E4E-4622-8778-C8E54F0014A5}">
      <dgm:prSet/>
      <dgm:spPr/>
      <dgm:t>
        <a:bodyPr/>
        <a:lstStyle/>
        <a:p>
          <a:endParaRPr lang="en-US"/>
        </a:p>
      </dgm:t>
    </dgm:pt>
    <dgm:pt modelId="{07B3B1D0-D1CD-4BF8-93B8-B39ED23F6269}" type="sibTrans" cxnId="{CE06A653-5E4E-4622-8778-C8E54F0014A5}">
      <dgm:prSet/>
      <dgm:spPr/>
      <dgm:t>
        <a:bodyPr/>
        <a:lstStyle/>
        <a:p>
          <a:pPr>
            <a:defRPr b="1"/>
          </a:pPr>
          <a:endParaRPr lang="en-US"/>
        </a:p>
      </dgm:t>
    </dgm:pt>
    <dgm:pt modelId="{2744A1F8-40DE-4E47-A00D-C7E971A6A8AA}">
      <dgm:prSet/>
      <dgm:spPr/>
      <dgm:t>
        <a:bodyPr/>
        <a:lstStyle/>
        <a:p>
          <a:r>
            <a:rPr lang="en-US"/>
            <a:t>AI images can misrepresent engagement and cultural contexts, requiring careful review and verification.</a:t>
          </a:r>
        </a:p>
      </dgm:t>
    </dgm:pt>
    <dgm:pt modelId="{97C0ADC1-66B4-457A-9B8F-0071760E63C3}" type="parTrans" cxnId="{88007F02-7B1C-418C-BE81-0645D52AD5B8}">
      <dgm:prSet/>
      <dgm:spPr/>
      <dgm:t>
        <a:bodyPr/>
        <a:lstStyle/>
        <a:p>
          <a:endParaRPr lang="en-US"/>
        </a:p>
      </dgm:t>
    </dgm:pt>
    <dgm:pt modelId="{4AB9469D-7436-4254-81C8-8870C84F869B}" type="sibTrans" cxnId="{88007F02-7B1C-418C-BE81-0645D52AD5B8}">
      <dgm:prSet/>
      <dgm:spPr/>
      <dgm:t>
        <a:bodyPr/>
        <a:lstStyle/>
        <a:p>
          <a:endParaRPr lang="en-US"/>
        </a:p>
      </dgm:t>
    </dgm:pt>
    <dgm:pt modelId="{43AAB0FB-C9D8-47C5-A80E-024BC1DA151D}">
      <dgm:prSet/>
      <dgm:spPr/>
      <dgm:t>
        <a:bodyPr/>
        <a:lstStyle/>
        <a:p>
          <a:pPr>
            <a:defRPr b="1"/>
          </a:pPr>
          <a:r>
            <a:rPr lang="en-US"/>
            <a:t>Re-prompting for Accuracy</a:t>
          </a:r>
        </a:p>
      </dgm:t>
    </dgm:pt>
    <dgm:pt modelId="{1390D259-1A35-4A64-BF53-79246CB86E75}" type="parTrans" cxnId="{8C24CC30-E795-4A95-82E6-0EF5025101F4}">
      <dgm:prSet/>
      <dgm:spPr/>
      <dgm:t>
        <a:bodyPr/>
        <a:lstStyle/>
        <a:p>
          <a:endParaRPr lang="en-US"/>
        </a:p>
      </dgm:t>
    </dgm:pt>
    <dgm:pt modelId="{A97E3441-F621-4DB0-A6E6-6C0711DD5635}" type="sibTrans" cxnId="{8C24CC30-E795-4A95-82E6-0EF5025101F4}">
      <dgm:prSet/>
      <dgm:spPr/>
      <dgm:t>
        <a:bodyPr/>
        <a:lstStyle/>
        <a:p>
          <a:endParaRPr lang="en-US"/>
        </a:p>
      </dgm:t>
    </dgm:pt>
    <dgm:pt modelId="{1C99797C-25FD-4677-90D4-B696D1FE6F5D}">
      <dgm:prSet/>
      <dgm:spPr/>
      <dgm:t>
        <a:bodyPr/>
        <a:lstStyle/>
        <a:p>
          <a:r>
            <a:rPr lang="en-US"/>
            <a:t>Adjusting AI prompts can help better capture diverse cultural expressions of engagement in learning environments.</a:t>
          </a:r>
        </a:p>
      </dgm:t>
    </dgm:pt>
    <dgm:pt modelId="{481449B8-9921-44B4-B944-C7FFA41E3BA9}" type="parTrans" cxnId="{21583B7D-2ADA-4593-8F9E-8981EFCE256B}">
      <dgm:prSet/>
      <dgm:spPr/>
      <dgm:t>
        <a:bodyPr/>
        <a:lstStyle/>
        <a:p>
          <a:endParaRPr lang="en-US"/>
        </a:p>
      </dgm:t>
    </dgm:pt>
    <dgm:pt modelId="{F018A8F8-D02E-44AC-8A30-7866380B5BF3}" type="sibTrans" cxnId="{21583B7D-2ADA-4593-8F9E-8981EFCE256B}">
      <dgm:prSet/>
      <dgm:spPr/>
      <dgm:t>
        <a:bodyPr/>
        <a:lstStyle/>
        <a:p>
          <a:endParaRPr lang="en-US"/>
        </a:p>
      </dgm:t>
    </dgm:pt>
    <dgm:pt modelId="{7AD5D738-23B4-4225-961D-9714C2BA3A0D}" type="pres">
      <dgm:prSet presAssocID="{A5326713-9E26-4A8D-BD0C-5E77D9B2382D}" presName="Root" presStyleCnt="0">
        <dgm:presLayoutVars>
          <dgm:dir/>
          <dgm:resizeHandles val="exact"/>
        </dgm:presLayoutVars>
      </dgm:prSet>
      <dgm:spPr/>
    </dgm:pt>
    <dgm:pt modelId="{8683EC3F-1356-4CC0-AABE-90F0FE76AC81}" type="pres">
      <dgm:prSet presAssocID="{598AD2B4-8511-4E5E-BA40-2BBCB46E29AB}" presName="Composite" presStyleCnt="0"/>
      <dgm:spPr/>
    </dgm:pt>
    <dgm:pt modelId="{54F1A50D-B9E7-4B29-AA02-80ED19967230}" type="pres">
      <dgm:prSet presAssocID="{598AD2B4-8511-4E5E-BA40-2BBCB46E29AB}"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l="18536" r="14712" b="-2"/>
          <a:stretch>
            <a:fillRect l="-25000" r="-25000"/>
          </a:stretch>
        </a:blipFill>
        <a:ln>
          <a:solidFill>
            <a:schemeClr val="tx1"/>
          </a:solidFill>
        </a:ln>
      </dgm:spPr>
      <dgm:extLst>
        <a:ext uri="{E40237B7-FDA0-4F09-8148-C483321AD2D9}">
          <dgm14:cNvPr xmlns:dgm14="http://schemas.microsoft.com/office/drawing/2010/diagram" id="0" name="" descr="Teacher with smart board teaching 2nd and 3rd graders in classroom"/>
        </a:ext>
      </dgm:extLst>
    </dgm:pt>
    <dgm:pt modelId="{EC1F6218-A924-4AA0-BB9B-DE6DE66DEDE4}" type="pres">
      <dgm:prSet presAssocID="{598AD2B4-8511-4E5E-BA40-2BBCB46E29AB}" presName="Subtitle" presStyleLbl="revTx" presStyleIdx="0" presStyleCnt="6">
        <dgm:presLayoutVars>
          <dgm:chMax val="0"/>
          <dgm:bulletEnabled/>
        </dgm:presLayoutVars>
      </dgm:prSet>
      <dgm:spPr/>
    </dgm:pt>
    <dgm:pt modelId="{2B9940C8-8FC1-4871-8936-12EC869E0DC4}" type="pres">
      <dgm:prSet presAssocID="{598AD2B4-8511-4E5E-BA40-2BBCB46E29AB}" presName="Description" presStyleLbl="revTx" presStyleIdx="1" presStyleCnt="6">
        <dgm:presLayoutVars>
          <dgm:bulletEnabled/>
        </dgm:presLayoutVars>
      </dgm:prSet>
      <dgm:spPr/>
    </dgm:pt>
    <dgm:pt modelId="{9D090188-9A9A-4AA7-B3F4-89D101188B86}" type="pres">
      <dgm:prSet presAssocID="{DF6941FC-24A5-4183-A3D7-29A9174A49EF}" presName="sibTrans" presStyleLbl="sibTrans2D1" presStyleIdx="0" presStyleCnt="0"/>
      <dgm:spPr/>
    </dgm:pt>
    <dgm:pt modelId="{AF09559C-1E27-4BA3-8322-66BE2E5FBD15}" type="pres">
      <dgm:prSet presAssocID="{E04983D9-A61C-459C-A5B7-864A88EB3F6B}" presName="Composite" presStyleCnt="0"/>
      <dgm:spPr/>
    </dgm:pt>
    <dgm:pt modelId="{1F25D4E4-4958-4EDB-96D0-F93755723C2D}" type="pres">
      <dgm:prSet presAssocID="{E04983D9-A61C-459C-A5B7-864A88EB3F6B}"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l="21845" r="13404" b="-2"/>
          <a:stretch>
            <a:fillRect l="-27000" r="-27000"/>
          </a:stretch>
        </a:blipFill>
        <a:ln>
          <a:solidFill>
            <a:schemeClr val="tx1"/>
          </a:solidFill>
        </a:ln>
      </dgm:spPr>
      <dgm:extLst>
        <a:ext uri="{E40237B7-FDA0-4F09-8148-C483321AD2D9}">
          <dgm14:cNvPr xmlns:dgm14="http://schemas.microsoft.com/office/drawing/2010/diagram" id="0" name="" descr="hand of asian chinese with blazer put on scanner device screen for security check access"/>
        </a:ext>
      </dgm:extLst>
    </dgm:pt>
    <dgm:pt modelId="{8B092D9F-E828-43D6-8ED8-9A67D11DDB6D}" type="pres">
      <dgm:prSet presAssocID="{E04983D9-A61C-459C-A5B7-864A88EB3F6B}" presName="Subtitle" presStyleLbl="revTx" presStyleIdx="2" presStyleCnt="6">
        <dgm:presLayoutVars>
          <dgm:chMax val="0"/>
          <dgm:bulletEnabled/>
        </dgm:presLayoutVars>
      </dgm:prSet>
      <dgm:spPr/>
    </dgm:pt>
    <dgm:pt modelId="{891AC45B-8E14-4A92-9F72-304D9C10D5C8}" type="pres">
      <dgm:prSet presAssocID="{E04983D9-A61C-459C-A5B7-864A88EB3F6B}" presName="Description" presStyleLbl="revTx" presStyleIdx="3" presStyleCnt="6">
        <dgm:presLayoutVars>
          <dgm:bulletEnabled/>
        </dgm:presLayoutVars>
      </dgm:prSet>
      <dgm:spPr/>
    </dgm:pt>
    <dgm:pt modelId="{D6AA42AF-4853-491C-8102-FCCEE1A9E355}" type="pres">
      <dgm:prSet presAssocID="{07B3B1D0-D1CD-4BF8-93B8-B39ED23F6269}" presName="sibTrans" presStyleLbl="sibTrans2D1" presStyleIdx="0" presStyleCnt="0"/>
      <dgm:spPr/>
    </dgm:pt>
    <dgm:pt modelId="{1B61207D-6D5F-42B6-8FF1-627330916B81}" type="pres">
      <dgm:prSet presAssocID="{43AAB0FB-C9D8-47C5-A80E-024BC1DA151D}" presName="Composite" presStyleCnt="0"/>
      <dgm:spPr/>
    </dgm:pt>
    <dgm:pt modelId="{BE552337-2FE9-4195-A96D-289626F56E69}" type="pres">
      <dgm:prSet presAssocID="{43AAB0FB-C9D8-47C5-A80E-024BC1DA151D}"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l="31124" r="23128" b="4"/>
          <a:stretch>
            <a:fillRect l="-59000" r="-59000"/>
          </a:stretch>
        </a:blipFill>
        <a:ln>
          <a:solidFill>
            <a:schemeClr val="tx1"/>
          </a:solidFill>
        </a:ln>
      </dgm:spPr>
      <dgm:extLst>
        <a:ext uri="{E40237B7-FDA0-4F09-8148-C483321AD2D9}">
          <dgm14:cNvPr xmlns:dgm14="http://schemas.microsoft.com/office/drawing/2010/diagram" id="0" name="" descr="Old style classroom"/>
        </a:ext>
      </dgm:extLst>
    </dgm:pt>
    <dgm:pt modelId="{792991B1-4EDB-41E6-AC34-FF60F52A4D59}" type="pres">
      <dgm:prSet presAssocID="{43AAB0FB-C9D8-47C5-A80E-024BC1DA151D}" presName="Subtitle" presStyleLbl="revTx" presStyleIdx="4" presStyleCnt="6">
        <dgm:presLayoutVars>
          <dgm:chMax val="0"/>
          <dgm:bulletEnabled/>
        </dgm:presLayoutVars>
      </dgm:prSet>
      <dgm:spPr/>
    </dgm:pt>
    <dgm:pt modelId="{B5B12E48-578F-41DA-8D3F-473CA26617E3}" type="pres">
      <dgm:prSet presAssocID="{43AAB0FB-C9D8-47C5-A80E-024BC1DA151D}" presName="Description" presStyleLbl="revTx" presStyleIdx="5" presStyleCnt="6">
        <dgm:presLayoutVars>
          <dgm:bulletEnabled/>
        </dgm:presLayoutVars>
      </dgm:prSet>
      <dgm:spPr/>
    </dgm:pt>
  </dgm:ptLst>
  <dgm:cxnLst>
    <dgm:cxn modelId="{88007F02-7B1C-418C-BE81-0645D52AD5B8}" srcId="{E04983D9-A61C-459C-A5B7-864A88EB3F6B}" destId="{2744A1F8-40DE-4E47-A00D-C7E971A6A8AA}" srcOrd="0" destOrd="0" parTransId="{97C0ADC1-66B4-457A-9B8F-0071760E63C3}" sibTransId="{4AB9469D-7436-4254-81C8-8870C84F869B}"/>
    <dgm:cxn modelId="{87A14D23-8F08-4841-816A-C5575686153E}" type="presOf" srcId="{07B3B1D0-D1CD-4BF8-93B8-B39ED23F6269}" destId="{D6AA42AF-4853-491C-8102-FCCEE1A9E355}" srcOrd="0" destOrd="0" presId="urn:microsoft.com/office/officeart/2024/3/layout/verticalVisualTextBlock1"/>
    <dgm:cxn modelId="{8C24CC30-E795-4A95-82E6-0EF5025101F4}" srcId="{A5326713-9E26-4A8D-BD0C-5E77D9B2382D}" destId="{43AAB0FB-C9D8-47C5-A80E-024BC1DA151D}" srcOrd="2" destOrd="0" parTransId="{1390D259-1A35-4A64-BF53-79246CB86E75}" sibTransId="{A97E3441-F621-4DB0-A6E6-6C0711DD5635}"/>
    <dgm:cxn modelId="{71ECEA41-47E2-498E-A310-C07CAEF23EED}" type="presOf" srcId="{43AAB0FB-C9D8-47C5-A80E-024BC1DA151D}" destId="{792991B1-4EDB-41E6-AC34-FF60F52A4D59}" srcOrd="0" destOrd="0" presId="urn:microsoft.com/office/officeart/2024/3/layout/verticalVisualTextBlock1"/>
    <dgm:cxn modelId="{AA2B4A65-FA4D-4BD2-A665-3F9B8A48B3BA}" type="presOf" srcId="{E04983D9-A61C-459C-A5B7-864A88EB3F6B}" destId="{8B092D9F-E828-43D6-8ED8-9A67D11DDB6D}" srcOrd="0" destOrd="0" presId="urn:microsoft.com/office/officeart/2024/3/layout/verticalVisualTextBlock1"/>
    <dgm:cxn modelId="{CE06A653-5E4E-4622-8778-C8E54F0014A5}" srcId="{A5326713-9E26-4A8D-BD0C-5E77D9B2382D}" destId="{E04983D9-A61C-459C-A5B7-864A88EB3F6B}" srcOrd="1" destOrd="0" parTransId="{76A68C81-23E5-4279-9177-281763A61105}" sibTransId="{07B3B1D0-D1CD-4BF8-93B8-B39ED23F6269}"/>
    <dgm:cxn modelId="{9225A67A-FBB3-4044-8946-790A3AF26B31}" type="presOf" srcId="{2744A1F8-40DE-4E47-A00D-C7E971A6A8AA}" destId="{891AC45B-8E14-4A92-9F72-304D9C10D5C8}" srcOrd="0" destOrd="0" presId="urn:microsoft.com/office/officeart/2024/3/layout/verticalVisualTextBlock1"/>
    <dgm:cxn modelId="{21583B7D-2ADA-4593-8F9E-8981EFCE256B}" srcId="{43AAB0FB-C9D8-47C5-A80E-024BC1DA151D}" destId="{1C99797C-25FD-4677-90D4-B696D1FE6F5D}" srcOrd="0" destOrd="0" parTransId="{481449B8-9921-44B4-B944-C7FFA41E3BA9}" sibTransId="{F018A8F8-D02E-44AC-8A30-7866380B5BF3}"/>
    <dgm:cxn modelId="{6D5F5D87-DBDC-4F8B-8BC4-30FD3A0FC334}" type="presOf" srcId="{A5326713-9E26-4A8D-BD0C-5E77D9B2382D}" destId="{7AD5D738-23B4-4225-961D-9714C2BA3A0D}" srcOrd="0" destOrd="0" presId="urn:microsoft.com/office/officeart/2024/3/layout/verticalVisualTextBlock1"/>
    <dgm:cxn modelId="{239BF7AF-9330-46B5-A495-3944D30D3934}" type="presOf" srcId="{DF6941FC-24A5-4183-A3D7-29A9174A49EF}" destId="{9D090188-9A9A-4AA7-B3F4-89D101188B86}" srcOrd="0" destOrd="0" presId="urn:microsoft.com/office/officeart/2024/3/layout/verticalVisualTextBlock1"/>
    <dgm:cxn modelId="{D95624B6-1C7B-4C8C-8321-560F6E46A76D}" srcId="{598AD2B4-8511-4E5E-BA40-2BBCB46E29AB}" destId="{D1442E0D-5723-4EE1-868E-999D0C1581E1}" srcOrd="0" destOrd="0" parTransId="{DD4F2ECC-5CDC-42A8-8D45-BEE07A766D3B}" sibTransId="{AC1F33EA-DC5C-4D00-9478-E4967B89CB18}"/>
    <dgm:cxn modelId="{4C0D7DBE-7B85-42CA-90C3-F2AB0D25304E}" type="presOf" srcId="{1C99797C-25FD-4677-90D4-B696D1FE6F5D}" destId="{B5B12E48-578F-41DA-8D3F-473CA26617E3}" srcOrd="0" destOrd="0" presId="urn:microsoft.com/office/officeart/2024/3/layout/verticalVisualTextBlock1"/>
    <dgm:cxn modelId="{B607BAC8-0D18-4F21-B87E-DCFCE76DF03F}" srcId="{A5326713-9E26-4A8D-BD0C-5E77D9B2382D}" destId="{598AD2B4-8511-4E5E-BA40-2BBCB46E29AB}" srcOrd="0" destOrd="0" parTransId="{CF8826D4-62BE-460A-B137-4E84DD02494C}" sibTransId="{DF6941FC-24A5-4183-A3D7-29A9174A49EF}"/>
    <dgm:cxn modelId="{CAFBFEE0-B6CD-48B1-A26C-BB90292684B2}" type="presOf" srcId="{D1442E0D-5723-4EE1-868E-999D0C1581E1}" destId="{2B9940C8-8FC1-4871-8936-12EC869E0DC4}" srcOrd="0" destOrd="0" presId="urn:microsoft.com/office/officeart/2024/3/layout/verticalVisualTextBlock1"/>
    <dgm:cxn modelId="{BC3066E6-8AA0-413C-A403-9FE83B40D870}" type="presOf" srcId="{598AD2B4-8511-4E5E-BA40-2BBCB46E29AB}" destId="{EC1F6218-A924-4AA0-BB9B-DE6DE66DEDE4}" srcOrd="0" destOrd="0" presId="urn:microsoft.com/office/officeart/2024/3/layout/verticalVisualTextBlock1"/>
    <dgm:cxn modelId="{2B249794-C9AB-4033-B144-21FE32577FF3}" type="presParOf" srcId="{7AD5D738-23B4-4225-961D-9714C2BA3A0D}" destId="{8683EC3F-1356-4CC0-AABE-90F0FE76AC81}" srcOrd="0" destOrd="0" presId="urn:microsoft.com/office/officeart/2024/3/layout/verticalVisualTextBlock1"/>
    <dgm:cxn modelId="{D5D93019-C693-4112-AD3E-ADF2007F7A9C}" type="presParOf" srcId="{8683EC3F-1356-4CC0-AABE-90F0FE76AC81}" destId="{54F1A50D-B9E7-4B29-AA02-80ED19967230}" srcOrd="0" destOrd="0" presId="urn:microsoft.com/office/officeart/2024/3/layout/verticalVisualTextBlock1"/>
    <dgm:cxn modelId="{8EDAD0FC-2203-419E-AAB3-8FBF34F424FD}" type="presParOf" srcId="{8683EC3F-1356-4CC0-AABE-90F0FE76AC81}" destId="{EC1F6218-A924-4AA0-BB9B-DE6DE66DEDE4}" srcOrd="1" destOrd="0" presId="urn:microsoft.com/office/officeart/2024/3/layout/verticalVisualTextBlock1"/>
    <dgm:cxn modelId="{A68F3D43-C2C8-4AC3-AB3A-D663D8F43D72}" type="presParOf" srcId="{8683EC3F-1356-4CC0-AABE-90F0FE76AC81}" destId="{2B9940C8-8FC1-4871-8936-12EC869E0DC4}" srcOrd="2" destOrd="0" presId="urn:microsoft.com/office/officeart/2024/3/layout/verticalVisualTextBlock1"/>
    <dgm:cxn modelId="{80DFB9CD-97A4-46D6-AE35-9E524D37C15D}" type="presParOf" srcId="{7AD5D738-23B4-4225-961D-9714C2BA3A0D}" destId="{9D090188-9A9A-4AA7-B3F4-89D101188B86}" srcOrd="1" destOrd="0" presId="urn:microsoft.com/office/officeart/2024/3/layout/verticalVisualTextBlock1"/>
    <dgm:cxn modelId="{2EF1AD3C-E649-4E19-B5C7-34E084E5CBDC}" type="presParOf" srcId="{7AD5D738-23B4-4225-961D-9714C2BA3A0D}" destId="{AF09559C-1E27-4BA3-8322-66BE2E5FBD15}" srcOrd="2" destOrd="0" presId="urn:microsoft.com/office/officeart/2024/3/layout/verticalVisualTextBlock1"/>
    <dgm:cxn modelId="{EE8E59AF-77EC-4AA5-A21E-A72B3564ABC5}" type="presParOf" srcId="{AF09559C-1E27-4BA3-8322-66BE2E5FBD15}" destId="{1F25D4E4-4958-4EDB-96D0-F93755723C2D}" srcOrd="0" destOrd="0" presId="urn:microsoft.com/office/officeart/2024/3/layout/verticalVisualTextBlock1"/>
    <dgm:cxn modelId="{A7CFD551-2FA2-463E-9DEA-88DA55062F59}" type="presParOf" srcId="{AF09559C-1E27-4BA3-8322-66BE2E5FBD15}" destId="{8B092D9F-E828-43D6-8ED8-9A67D11DDB6D}" srcOrd="1" destOrd="0" presId="urn:microsoft.com/office/officeart/2024/3/layout/verticalVisualTextBlock1"/>
    <dgm:cxn modelId="{43201D27-9294-4135-BED9-86A84B0DD4F4}" type="presParOf" srcId="{AF09559C-1E27-4BA3-8322-66BE2E5FBD15}" destId="{891AC45B-8E14-4A92-9F72-304D9C10D5C8}" srcOrd="2" destOrd="0" presId="urn:microsoft.com/office/officeart/2024/3/layout/verticalVisualTextBlock1"/>
    <dgm:cxn modelId="{AF07F404-8CF4-4B0C-B2F8-A5CDE656E12E}" type="presParOf" srcId="{7AD5D738-23B4-4225-961D-9714C2BA3A0D}" destId="{D6AA42AF-4853-491C-8102-FCCEE1A9E355}" srcOrd="3" destOrd="0" presId="urn:microsoft.com/office/officeart/2024/3/layout/verticalVisualTextBlock1"/>
    <dgm:cxn modelId="{35DCE57A-C767-41C3-A1C3-4195F9F68A6D}" type="presParOf" srcId="{7AD5D738-23B4-4225-961D-9714C2BA3A0D}" destId="{1B61207D-6D5F-42B6-8FF1-627330916B81}" srcOrd="4" destOrd="0" presId="urn:microsoft.com/office/officeart/2024/3/layout/verticalVisualTextBlock1"/>
    <dgm:cxn modelId="{1B699DDC-3A9F-4E09-80B5-20EB24E4B106}" type="presParOf" srcId="{1B61207D-6D5F-42B6-8FF1-627330916B81}" destId="{BE552337-2FE9-4195-A96D-289626F56E69}" srcOrd="0" destOrd="0" presId="urn:microsoft.com/office/officeart/2024/3/layout/verticalVisualTextBlock1"/>
    <dgm:cxn modelId="{CE36B42D-5D98-4EAA-9CF2-2CA671D1A036}" type="presParOf" srcId="{1B61207D-6D5F-42B6-8FF1-627330916B81}" destId="{792991B1-4EDB-41E6-AC34-FF60F52A4D59}" srcOrd="1" destOrd="0" presId="urn:microsoft.com/office/officeart/2024/3/layout/verticalVisualTextBlock1"/>
    <dgm:cxn modelId="{E18164E9-F6E3-4977-AD7C-A756734C909C}" type="presParOf" srcId="{1B61207D-6D5F-42B6-8FF1-627330916B81}" destId="{B5B12E48-578F-41DA-8D3F-473CA26617E3}"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06555B-822C-42D6-B10B-408FA6B52883}">
      <dsp:nvSpPr>
        <dsp:cNvPr id="0" name=""/>
        <dsp:cNvSpPr/>
      </dsp:nvSpPr>
      <dsp:spPr>
        <a:xfrm>
          <a:off x="0" y="0"/>
          <a:ext cx="1374278" cy="1374278"/>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l="3556" r="20701" b="9"/>
          <a:stretch/>
        </a:blipFill>
        <a:ln>
          <a:solidFill>
            <a:schemeClr val="tx1"/>
          </a:solidFill>
        </a:ln>
        <a:effectLst/>
      </dsp:spPr>
      <dsp:style>
        <a:lnRef idx="0">
          <a:scrgbClr r="0" g="0" b="0"/>
        </a:lnRef>
        <a:fillRef idx="3">
          <a:scrgbClr r="0" g="0" b="0"/>
        </a:fillRef>
        <a:effectRef idx="2">
          <a:scrgbClr r="0" g="0" b="0"/>
        </a:effectRef>
        <a:fontRef idx="minor">
          <a:schemeClr val="lt1"/>
        </a:fontRef>
      </dsp:style>
    </dsp:sp>
    <dsp:sp modelId="{5F806657-E44B-4F7B-9B80-062E36417AA0}">
      <dsp:nvSpPr>
        <dsp:cNvPr id="0" name=""/>
        <dsp:cNvSpPr/>
      </dsp:nvSpPr>
      <dsp:spPr>
        <a:xfrm>
          <a:off x="1554278" y="0"/>
          <a:ext cx="9409377" cy="364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dirty="0"/>
            <a:t>AI as a Tool</a:t>
          </a:r>
        </a:p>
      </dsp:txBody>
      <dsp:txXfrm>
        <a:off x="1554278" y="0"/>
        <a:ext cx="9409377" cy="364073"/>
      </dsp:txXfrm>
    </dsp:sp>
    <dsp:sp modelId="{CD430BE6-0653-451D-A82F-59A7992E63E8}">
      <dsp:nvSpPr>
        <dsp:cNvPr id="0" name=""/>
        <dsp:cNvSpPr/>
      </dsp:nvSpPr>
      <dsp:spPr>
        <a:xfrm>
          <a:off x="1554278" y="364073"/>
          <a:ext cx="9409377" cy="10102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AI enhances efficiency but cannot replace human judgment or responsibility in decision-making.</a:t>
          </a:r>
        </a:p>
      </dsp:txBody>
      <dsp:txXfrm>
        <a:off x="1554278" y="364073"/>
        <a:ext cx="9409377" cy="1010205"/>
      </dsp:txXfrm>
    </dsp:sp>
    <dsp:sp modelId="{BA17500D-869A-424C-95E4-4022BC900296}">
      <dsp:nvSpPr>
        <dsp:cNvPr id="0" name=""/>
        <dsp:cNvSpPr/>
      </dsp:nvSpPr>
      <dsp:spPr>
        <a:xfrm>
          <a:off x="0" y="1484221"/>
          <a:ext cx="1374278" cy="1374278"/>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l="12388" r="20861" b="-2"/>
          <a:stretch/>
        </a:blipFill>
        <a:ln>
          <a:solidFill>
            <a:schemeClr val="tx1"/>
          </a:solidFill>
        </a:ln>
        <a:effectLst/>
      </dsp:spPr>
      <dsp:style>
        <a:lnRef idx="0">
          <a:scrgbClr r="0" g="0" b="0"/>
        </a:lnRef>
        <a:fillRef idx="3">
          <a:scrgbClr r="0" g="0" b="0"/>
        </a:fillRef>
        <a:effectRef idx="2">
          <a:scrgbClr r="0" g="0" b="0"/>
        </a:effectRef>
        <a:fontRef idx="minor">
          <a:schemeClr val="lt1"/>
        </a:fontRef>
      </dsp:style>
    </dsp:sp>
    <dsp:sp modelId="{612B645A-540E-41B6-9E46-051BB142E5AA}">
      <dsp:nvSpPr>
        <dsp:cNvPr id="0" name=""/>
        <dsp:cNvSpPr/>
      </dsp:nvSpPr>
      <dsp:spPr>
        <a:xfrm>
          <a:off x="1554278" y="1484221"/>
          <a:ext cx="9409377" cy="364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Limitations of AI</a:t>
          </a:r>
        </a:p>
      </dsp:txBody>
      <dsp:txXfrm>
        <a:off x="1554278" y="1484221"/>
        <a:ext cx="9409377" cy="364073"/>
      </dsp:txXfrm>
    </dsp:sp>
    <dsp:sp modelId="{FDA75D4A-B7E0-4D71-9C28-1DA9334B787C}">
      <dsp:nvSpPr>
        <dsp:cNvPr id="0" name=""/>
        <dsp:cNvSpPr/>
      </dsp:nvSpPr>
      <dsp:spPr>
        <a:xfrm>
          <a:off x="1554278" y="1848294"/>
          <a:ext cx="9409377" cy="10102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AI processes data quickly but lacks true understanding of context and truth.</a:t>
          </a:r>
        </a:p>
      </dsp:txBody>
      <dsp:txXfrm>
        <a:off x="1554278" y="1848294"/>
        <a:ext cx="9409377" cy="1010205"/>
      </dsp:txXfrm>
    </dsp:sp>
    <dsp:sp modelId="{2E18FBDB-745A-40E6-8281-3AE49BF36ACC}">
      <dsp:nvSpPr>
        <dsp:cNvPr id="0" name=""/>
        <dsp:cNvSpPr/>
      </dsp:nvSpPr>
      <dsp:spPr>
        <a:xfrm>
          <a:off x="0" y="2968442"/>
          <a:ext cx="1374278" cy="1374278"/>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l="24947" r="8302" b="-2"/>
          <a:stretch/>
        </a:blipFill>
        <a:ln>
          <a:solidFill>
            <a:schemeClr val="tx1"/>
          </a:solidFill>
        </a:ln>
        <a:effectLst/>
      </dsp:spPr>
      <dsp:style>
        <a:lnRef idx="0">
          <a:scrgbClr r="0" g="0" b="0"/>
        </a:lnRef>
        <a:fillRef idx="3">
          <a:scrgbClr r="0" g="0" b="0"/>
        </a:fillRef>
        <a:effectRef idx="2">
          <a:scrgbClr r="0" g="0" b="0"/>
        </a:effectRef>
        <a:fontRef idx="minor">
          <a:schemeClr val="lt1"/>
        </a:fontRef>
      </dsp:style>
    </dsp:sp>
    <dsp:sp modelId="{F7E55187-1BC7-49A2-90CE-45FECA6BC57D}">
      <dsp:nvSpPr>
        <dsp:cNvPr id="0" name=""/>
        <dsp:cNvSpPr/>
      </dsp:nvSpPr>
      <dsp:spPr>
        <a:xfrm>
          <a:off x="1554278" y="2968442"/>
          <a:ext cx="9409377" cy="364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Human Supervision Essential</a:t>
          </a:r>
        </a:p>
      </dsp:txBody>
      <dsp:txXfrm>
        <a:off x="1554278" y="2968442"/>
        <a:ext cx="9409377" cy="364073"/>
      </dsp:txXfrm>
    </dsp:sp>
    <dsp:sp modelId="{5D7108AF-517F-4AC8-9913-BA08DFF432F4}">
      <dsp:nvSpPr>
        <dsp:cNvPr id="0" name=""/>
        <dsp:cNvSpPr/>
      </dsp:nvSpPr>
      <dsp:spPr>
        <a:xfrm>
          <a:off x="1554278" y="3332515"/>
          <a:ext cx="9409377" cy="10102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Educators must guide and validate AI outputs to ensure accurate and contextual use.</a:t>
          </a:r>
        </a:p>
      </dsp:txBody>
      <dsp:txXfrm>
        <a:off x="1554278" y="3332515"/>
        <a:ext cx="9409377" cy="101020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F1A50D-B9E7-4B29-AA02-80ED19967230}">
      <dsp:nvSpPr>
        <dsp:cNvPr id="0" name=""/>
        <dsp:cNvSpPr/>
      </dsp:nvSpPr>
      <dsp:spPr>
        <a:xfrm>
          <a:off x="0" y="0"/>
          <a:ext cx="1728848" cy="1728848"/>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l="18536" r="14712" b="-2"/>
          <a:stretch>
            <a:fillRect l="-25000" r="-25000"/>
          </a:stretch>
        </a:blipFill>
        <a:ln>
          <a:solidFill>
            <a:schemeClr val="tx1"/>
          </a:solidFill>
        </a:ln>
        <a:effectLst/>
      </dsp:spPr>
      <dsp:style>
        <a:lnRef idx="0">
          <a:scrgbClr r="0" g="0" b="0"/>
        </a:lnRef>
        <a:fillRef idx="3">
          <a:scrgbClr r="0" g="0" b="0"/>
        </a:fillRef>
        <a:effectRef idx="2">
          <a:scrgbClr r="0" g="0" b="0"/>
        </a:effectRef>
        <a:fontRef idx="minor">
          <a:schemeClr val="lt1"/>
        </a:fontRef>
      </dsp:style>
    </dsp:sp>
    <dsp:sp modelId="{EC1F6218-A924-4AA0-BB9B-DE6DE66DEDE4}">
      <dsp:nvSpPr>
        <dsp:cNvPr id="0" name=""/>
        <dsp:cNvSpPr/>
      </dsp:nvSpPr>
      <dsp:spPr>
        <a:xfrm>
          <a:off x="1908848" y="0"/>
          <a:ext cx="4485854" cy="3248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90000"/>
            </a:lnSpc>
            <a:spcBef>
              <a:spcPct val="0"/>
            </a:spcBef>
            <a:spcAft>
              <a:spcPct val="35000"/>
            </a:spcAft>
            <a:buNone/>
            <a:defRPr b="1"/>
          </a:pPr>
          <a:r>
            <a:rPr lang="en-US" sz="1800" kern="1200"/>
            <a:t>Example of Cultural Bias</a:t>
          </a:r>
        </a:p>
      </dsp:txBody>
      <dsp:txXfrm>
        <a:off x="1908848" y="0"/>
        <a:ext cx="4485854" cy="324896"/>
      </dsp:txXfrm>
    </dsp:sp>
    <dsp:sp modelId="{2B9940C8-8FC1-4871-8936-12EC869E0DC4}">
      <dsp:nvSpPr>
        <dsp:cNvPr id="0" name=""/>
        <dsp:cNvSpPr/>
      </dsp:nvSpPr>
      <dsp:spPr>
        <a:xfrm>
          <a:off x="1908848" y="324896"/>
          <a:ext cx="4485854" cy="14039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90000"/>
            </a:lnSpc>
            <a:spcBef>
              <a:spcPct val="0"/>
            </a:spcBef>
            <a:spcAft>
              <a:spcPct val="35000"/>
            </a:spcAft>
            <a:buNone/>
          </a:pPr>
          <a:r>
            <a:rPr lang="en-US" sz="1400" kern="1200"/>
            <a:t>AI-generated images often reflect dominant cultural norms, such as Western-style classrooms for 'engaged learners'.</a:t>
          </a:r>
        </a:p>
      </dsp:txBody>
      <dsp:txXfrm>
        <a:off x="1908848" y="324896"/>
        <a:ext cx="4485854" cy="1403952"/>
      </dsp:txXfrm>
    </dsp:sp>
    <dsp:sp modelId="{1F25D4E4-4958-4EDB-96D0-F93755723C2D}">
      <dsp:nvSpPr>
        <dsp:cNvPr id="0" name=""/>
        <dsp:cNvSpPr/>
      </dsp:nvSpPr>
      <dsp:spPr>
        <a:xfrm>
          <a:off x="0" y="1867156"/>
          <a:ext cx="1728848" cy="1728848"/>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l="21845" r="13404" b="-2"/>
          <a:stretch>
            <a:fillRect l="-27000" r="-27000"/>
          </a:stretch>
        </a:blipFill>
        <a:ln>
          <a:solidFill>
            <a:schemeClr val="tx1"/>
          </a:solidFill>
        </a:ln>
        <a:effectLst/>
      </dsp:spPr>
      <dsp:style>
        <a:lnRef idx="0">
          <a:scrgbClr r="0" g="0" b="0"/>
        </a:lnRef>
        <a:fillRef idx="3">
          <a:scrgbClr r="0" g="0" b="0"/>
        </a:fillRef>
        <a:effectRef idx="2">
          <a:scrgbClr r="0" g="0" b="0"/>
        </a:effectRef>
        <a:fontRef idx="minor">
          <a:schemeClr val="lt1"/>
        </a:fontRef>
      </dsp:style>
    </dsp:sp>
    <dsp:sp modelId="{8B092D9F-E828-43D6-8ED8-9A67D11DDB6D}">
      <dsp:nvSpPr>
        <dsp:cNvPr id="0" name=""/>
        <dsp:cNvSpPr/>
      </dsp:nvSpPr>
      <dsp:spPr>
        <a:xfrm>
          <a:off x="1908848" y="1867156"/>
          <a:ext cx="4485854" cy="3248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90000"/>
            </a:lnSpc>
            <a:spcBef>
              <a:spcPct val="0"/>
            </a:spcBef>
            <a:spcAft>
              <a:spcPct val="35000"/>
            </a:spcAft>
            <a:buNone/>
            <a:defRPr b="1"/>
          </a:pPr>
          <a:r>
            <a:rPr lang="en-US" sz="1800" kern="1200"/>
            <a:t>Need for Verification</a:t>
          </a:r>
        </a:p>
      </dsp:txBody>
      <dsp:txXfrm>
        <a:off x="1908848" y="1867156"/>
        <a:ext cx="4485854" cy="324896"/>
      </dsp:txXfrm>
    </dsp:sp>
    <dsp:sp modelId="{891AC45B-8E14-4A92-9F72-304D9C10D5C8}">
      <dsp:nvSpPr>
        <dsp:cNvPr id="0" name=""/>
        <dsp:cNvSpPr/>
      </dsp:nvSpPr>
      <dsp:spPr>
        <a:xfrm>
          <a:off x="1908848" y="2192053"/>
          <a:ext cx="4485854" cy="14039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90000"/>
            </a:lnSpc>
            <a:spcBef>
              <a:spcPct val="0"/>
            </a:spcBef>
            <a:spcAft>
              <a:spcPct val="35000"/>
            </a:spcAft>
            <a:buNone/>
          </a:pPr>
          <a:r>
            <a:rPr lang="en-US" sz="1400" kern="1200"/>
            <a:t>AI images can misrepresent engagement and cultural contexts, requiring careful review and verification.</a:t>
          </a:r>
        </a:p>
      </dsp:txBody>
      <dsp:txXfrm>
        <a:off x="1908848" y="2192053"/>
        <a:ext cx="4485854" cy="1403952"/>
      </dsp:txXfrm>
    </dsp:sp>
    <dsp:sp modelId="{BE552337-2FE9-4195-A96D-289626F56E69}">
      <dsp:nvSpPr>
        <dsp:cNvPr id="0" name=""/>
        <dsp:cNvSpPr/>
      </dsp:nvSpPr>
      <dsp:spPr>
        <a:xfrm>
          <a:off x="0" y="3734313"/>
          <a:ext cx="1728848" cy="1728848"/>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l="31124" r="23128" b="4"/>
          <a:stretch>
            <a:fillRect l="-59000" r="-59000"/>
          </a:stretch>
        </a:blipFill>
        <a:ln>
          <a:solidFill>
            <a:schemeClr val="tx1"/>
          </a:solidFill>
        </a:ln>
        <a:effectLst/>
      </dsp:spPr>
      <dsp:style>
        <a:lnRef idx="0">
          <a:scrgbClr r="0" g="0" b="0"/>
        </a:lnRef>
        <a:fillRef idx="3">
          <a:scrgbClr r="0" g="0" b="0"/>
        </a:fillRef>
        <a:effectRef idx="2">
          <a:scrgbClr r="0" g="0" b="0"/>
        </a:effectRef>
        <a:fontRef idx="minor">
          <a:schemeClr val="lt1"/>
        </a:fontRef>
      </dsp:style>
    </dsp:sp>
    <dsp:sp modelId="{792991B1-4EDB-41E6-AC34-FF60F52A4D59}">
      <dsp:nvSpPr>
        <dsp:cNvPr id="0" name=""/>
        <dsp:cNvSpPr/>
      </dsp:nvSpPr>
      <dsp:spPr>
        <a:xfrm>
          <a:off x="1908848" y="3734313"/>
          <a:ext cx="4485854" cy="3248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90000"/>
            </a:lnSpc>
            <a:spcBef>
              <a:spcPct val="0"/>
            </a:spcBef>
            <a:spcAft>
              <a:spcPct val="35000"/>
            </a:spcAft>
            <a:buNone/>
            <a:defRPr b="1"/>
          </a:pPr>
          <a:r>
            <a:rPr lang="en-US" sz="1800" kern="1200"/>
            <a:t>Re-prompting for Accuracy</a:t>
          </a:r>
        </a:p>
      </dsp:txBody>
      <dsp:txXfrm>
        <a:off x="1908848" y="3734313"/>
        <a:ext cx="4485854" cy="324896"/>
      </dsp:txXfrm>
    </dsp:sp>
    <dsp:sp modelId="{B5B12E48-578F-41DA-8D3F-473CA26617E3}">
      <dsp:nvSpPr>
        <dsp:cNvPr id="0" name=""/>
        <dsp:cNvSpPr/>
      </dsp:nvSpPr>
      <dsp:spPr>
        <a:xfrm>
          <a:off x="1908848" y="4059209"/>
          <a:ext cx="4485854" cy="14039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90000"/>
            </a:lnSpc>
            <a:spcBef>
              <a:spcPct val="0"/>
            </a:spcBef>
            <a:spcAft>
              <a:spcPct val="35000"/>
            </a:spcAft>
            <a:buNone/>
          </a:pPr>
          <a:r>
            <a:rPr lang="en-US" sz="1400" kern="1200"/>
            <a:t>Adjusting AI prompts can help better capture diverse cultural expressions of engagement in learning environments.</a:t>
          </a:r>
        </a:p>
      </dsp:txBody>
      <dsp:txXfrm>
        <a:off x="1908848" y="4059209"/>
        <a:ext cx="4485854" cy="1403952"/>
      </dsp:txXfrm>
    </dsp:sp>
  </dsp:spTree>
</dsp:drawing>
</file>

<file path=ppt/diagrams/layout1.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FBE259-F019-41AA-ABCD-94475E27B198}" type="datetimeFigureOut">
              <a:rPr lang="en-US" smtClean="0"/>
              <a:t>11/25/2025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D9FE80-0C56-4BE8-B66A-37FF85387E34}" type="slidenum">
              <a:rPr lang="en-US" smtClean="0"/>
              <a:t>‹#›</a:t>
            </a:fld>
            <a:endParaRPr lang="en-US"/>
          </a:p>
        </p:txBody>
      </p:sp>
    </p:spTree>
    <p:extLst>
      <p:ext uri="{BB962C8B-B14F-4D97-AF65-F5344CB8AC3E}">
        <p14:creationId xmlns:p14="http://schemas.microsoft.com/office/powerpoint/2010/main" val="12564335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lesswrong.com/posts/KmH83cDTh54EjTjbi/the-ai-village-in-numbers?utm_source=tldrai"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theaidigest.org/village"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r>
              <a:rPr lang="en-US" sz="1200" b="1" kern="1200" dirty="0">
                <a:solidFill>
                  <a:schemeClr val="tx1"/>
                </a:solidFill>
                <a:effectLst/>
                <a:latin typeface="+mn-lt"/>
                <a:ea typeface="+mn-ea"/>
                <a:cs typeface="+mn-cs"/>
              </a:rPr>
              <a:t>Segment 1 — The AI Village (agents act toward goals)</a:t>
            </a:r>
            <a:endParaRPr lang="en-US" sz="1200" b="0" kern="1200" dirty="0">
              <a:solidFill>
                <a:schemeClr val="tx1"/>
              </a:solidFill>
              <a:effectLst/>
              <a:latin typeface="+mn-lt"/>
              <a:ea typeface="+mn-ea"/>
              <a:cs typeface="+mn-cs"/>
            </a:endParaRPr>
          </a:p>
          <a:p>
            <a:endParaRPr lang="en-US" sz="1200" b="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Speaking notes: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“We’re seeing AI move beyond Q&amp;A. In the AI Village project, multiple models were placed in a shared environment and given </a:t>
            </a:r>
            <a:r>
              <a:rPr lang="en-US" sz="1200" i="1" kern="1200" dirty="0">
                <a:solidFill>
                  <a:schemeClr val="tx1"/>
                </a:solidFill>
                <a:effectLst/>
                <a:latin typeface="+mn-lt"/>
                <a:ea typeface="+mn-ea"/>
                <a:cs typeface="+mn-cs"/>
              </a:rPr>
              <a:t>goals</a:t>
            </a:r>
            <a:r>
              <a:rPr lang="en-US" sz="1200" kern="1200" dirty="0">
                <a:solidFill>
                  <a:schemeClr val="tx1"/>
                </a:solidFill>
                <a:effectLst/>
                <a:latin typeface="+mn-lt"/>
                <a:ea typeface="+mn-ea"/>
                <a:cs typeface="+mn-cs"/>
              </a:rPr>
              <a:t>—plan events, sell merchandise, raise funds—and then left to pursue those goals while coordinating with others. Over 24 weeks and across 12 models, a pattern emerged: some models were stronger at </a:t>
            </a:r>
            <a:r>
              <a:rPr lang="en-US" sz="1200" b="1" kern="1200" dirty="0">
                <a:solidFill>
                  <a:schemeClr val="tx1"/>
                </a:solidFill>
                <a:effectLst/>
                <a:latin typeface="+mn-lt"/>
                <a:ea typeface="+mn-ea"/>
                <a:cs typeface="+mn-cs"/>
              </a:rPr>
              <a:t>task execution and coordination</a:t>
            </a:r>
            <a:r>
              <a:rPr lang="en-US" sz="1200" kern="1200" dirty="0">
                <a:solidFill>
                  <a:schemeClr val="tx1"/>
                </a:solidFill>
                <a:effectLst/>
                <a:latin typeface="+mn-lt"/>
                <a:ea typeface="+mn-ea"/>
                <a:cs typeface="+mn-cs"/>
              </a:rPr>
              <a:t> (think: getting things done), while others excelled in </a:t>
            </a:r>
            <a:r>
              <a:rPr lang="en-US" sz="1200" b="1" kern="1200" dirty="0">
                <a:solidFill>
                  <a:schemeClr val="tx1"/>
                </a:solidFill>
                <a:effectLst/>
                <a:latin typeface="+mn-lt"/>
                <a:ea typeface="+mn-ea"/>
                <a:cs typeface="+mn-cs"/>
              </a:rPr>
              <a:t>human-facing communication</a:t>
            </a:r>
            <a:r>
              <a:rPr lang="en-US" sz="1200" kern="1200" dirty="0">
                <a:solidFill>
                  <a:schemeClr val="tx1"/>
                </a:solidFill>
                <a:effectLst/>
                <a:latin typeface="+mn-lt"/>
                <a:ea typeface="+mn-ea"/>
                <a:cs typeface="+mn-cs"/>
              </a:rPr>
              <a:t>—richer vocabulary, more positive tone, more formal language. </a:t>
            </a:r>
          </a:p>
          <a:p>
            <a:r>
              <a:rPr lang="en-US" sz="1200" b="1" kern="1200" dirty="0">
                <a:solidFill>
                  <a:schemeClr val="tx1"/>
                </a:solidFill>
                <a:effectLst/>
                <a:latin typeface="+mn-lt"/>
                <a:ea typeface="+mn-ea"/>
                <a:cs typeface="+mn-cs"/>
              </a:rPr>
              <a:t>SHOW THE AI VILLAGE WEBSITE AND ARTICLE.</a:t>
            </a:r>
          </a:p>
          <a:p>
            <a:endParaRPr lang="en-US" sz="1200" b="1" kern="1200" dirty="0">
              <a:solidFill>
                <a:schemeClr val="tx1"/>
              </a:solidFill>
              <a:effectLst/>
              <a:latin typeface="+mn-lt"/>
              <a:ea typeface="+mn-ea"/>
              <a:cs typeface="+mn-cs"/>
            </a:endParaRPr>
          </a:p>
          <a:p>
            <a:r>
              <a:rPr lang="en-US" dirty="0">
                <a:hlinkClick r:id="rId3"/>
              </a:rPr>
              <a:t>The AI Village in Numbers — </a:t>
            </a:r>
            <a:r>
              <a:rPr lang="en-US" dirty="0" err="1">
                <a:hlinkClick r:id="rId3"/>
              </a:rPr>
              <a:t>LessWrong</a:t>
            </a:r>
            <a:endParaRPr lang="en-US" dirty="0"/>
          </a:p>
          <a:p>
            <a:endParaRPr lang="en-US" sz="1200" b="1" kern="1200" dirty="0">
              <a:solidFill>
                <a:schemeClr val="tx1"/>
              </a:solidFill>
              <a:effectLst/>
              <a:latin typeface="+mn-lt"/>
              <a:ea typeface="+mn-ea"/>
              <a:cs typeface="+mn-cs"/>
            </a:endParaRPr>
          </a:p>
          <a:p>
            <a:r>
              <a:rPr lang="en-US" dirty="0">
                <a:hlinkClick r:id="rId4"/>
              </a:rPr>
              <a:t>AI Village</a:t>
            </a:r>
            <a:endParaRPr lang="en-US" dirty="0"/>
          </a:p>
          <a:p>
            <a:endParaRPr lang="en-US" sz="1200" b="1"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the AI Village, Anthropic models tend to excel at getting stuff done, while OpenAI models stand out by maxing out measures of linguistic style. Interestingly, this is in line with recent findings by Anthropic and OpenAI themselves reporting that Claudes are mostly used for coding and other agentic tasks, while GPTs are predominantly used as conversational partners. Meanwhile in the AI Village, we saw that Claude 3.7 Sonnet ran most of the fundraisers and Claude Opus 4 set up much of the real-life event and then went on to win both the merch store competition and the gaming competition. At the same time, we see OpenAI models excelling at every stylistic measure we explored: Most cheerful conversationalist? GPT-4o. Richest vocabulary? o3. Most formal? GPT-5.</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Segment 2 — Physical AI (robots need hard-won data)</a:t>
            </a:r>
            <a:endParaRPr lang="en-US" sz="1200" kern="1200" dirty="0">
              <a:solidFill>
                <a:schemeClr val="tx1"/>
              </a:solidFill>
              <a:effectLst/>
              <a:latin typeface="+mn-lt"/>
              <a:ea typeface="+mn-ea"/>
              <a:cs typeface="+mn-cs"/>
            </a:endParaRP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Speaking notes: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“Physical AI (robots in human spaces) needs </a:t>
            </a:r>
            <a:r>
              <a:rPr lang="en-US" sz="1200" i="1" kern="1200" dirty="0">
                <a:solidFill>
                  <a:schemeClr val="tx1"/>
                </a:solidFill>
                <a:effectLst/>
                <a:latin typeface="+mn-lt"/>
                <a:ea typeface="+mn-ea"/>
                <a:cs typeface="+mn-cs"/>
              </a:rPr>
              <a:t>real-world</a:t>
            </a:r>
            <a:r>
              <a:rPr lang="en-US" sz="1200" kern="1200" dirty="0">
                <a:solidFill>
                  <a:schemeClr val="tx1"/>
                </a:solidFill>
                <a:effectLst/>
                <a:latin typeface="+mn-lt"/>
                <a:ea typeface="+mn-ea"/>
                <a:cs typeface="+mn-cs"/>
              </a:rPr>
              <a:t> motion and sensor data—not just internet text. Scale has built what they call a </a:t>
            </a:r>
            <a:r>
              <a:rPr lang="en-US" sz="1200" b="1" kern="1200" dirty="0">
                <a:solidFill>
                  <a:schemeClr val="tx1"/>
                </a:solidFill>
                <a:effectLst/>
                <a:latin typeface="+mn-lt"/>
                <a:ea typeface="+mn-ea"/>
                <a:cs typeface="+mn-cs"/>
              </a:rPr>
              <a:t>Data Engine for Physical AI</a:t>
            </a:r>
            <a:r>
              <a:rPr lang="en-US" sz="1200" kern="1200" dirty="0">
                <a:solidFill>
                  <a:schemeClr val="tx1"/>
                </a:solidFill>
                <a:effectLst/>
                <a:latin typeface="+mn-lt"/>
                <a:ea typeface="+mn-ea"/>
                <a:cs typeface="+mn-cs"/>
              </a:rPr>
              <a:t>. Think of it as a system for gathering, labeling, and cleaning up the massive amounts of robotics data needed to train foundation models. It started with self-driving cars but is now rapidly expanding into robots of all kinds. They’ve already logged over 100,000 production hours at their lab in San Francisco and are supplying data to leading robotics companies.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“But here’s the core challenge—the </a:t>
            </a:r>
            <a:r>
              <a:rPr lang="en-US" sz="1200" b="1" kern="1200" dirty="0">
                <a:solidFill>
                  <a:schemeClr val="tx1"/>
                </a:solidFill>
                <a:effectLst/>
                <a:latin typeface="+mn-lt"/>
                <a:ea typeface="+mn-ea"/>
                <a:cs typeface="+mn-cs"/>
              </a:rPr>
              <a:t>Robotics Data Gap</a:t>
            </a:r>
            <a:r>
              <a:rPr lang="en-US" sz="1200" kern="1200" dirty="0">
                <a:solidFill>
                  <a:schemeClr val="tx1"/>
                </a:solidFill>
                <a:effectLst/>
                <a:latin typeface="+mn-lt"/>
                <a:ea typeface="+mn-ea"/>
                <a:cs typeface="+mn-cs"/>
              </a:rPr>
              <a:t>. Large language models like ChatGPT train on trillions of words from the internet. Image models train on billions of pictures. But robots? They can’t scrape the internet for physical experience. Every motion, every grasp, every navigation attempt has to be recorded in the real world, one demonstration at a time. Today, even the biggest open-source robotics datasets only have about </a:t>
            </a:r>
            <a:r>
              <a:rPr lang="en-US" sz="1200" b="1" kern="1200" dirty="0">
                <a:solidFill>
                  <a:schemeClr val="tx1"/>
                </a:solidFill>
                <a:effectLst/>
                <a:latin typeface="+mn-lt"/>
                <a:ea typeface="+mn-ea"/>
                <a:cs typeface="+mn-cs"/>
              </a:rPr>
              <a:t>5,000</a:t>
            </a:r>
            <a:r>
              <a:rPr lang="en-US" sz="1200" kern="1200" dirty="0">
                <a:solidFill>
                  <a:schemeClr val="tx1"/>
                </a:solidFill>
                <a:effectLst/>
                <a:latin typeface="+mn-lt"/>
                <a:ea typeface="+mn-ea"/>
                <a:cs typeface="+mn-cs"/>
              </a:rPr>
              <a:t> hours of interaction combined. That’s tiny. To get reliable foundation models for robotics, researchers will eventually need data on the scale of language and vision models. </a:t>
            </a:r>
            <a:r>
              <a:rPr lang="en-US" sz="1200" b="1" kern="1200" dirty="0">
                <a:solidFill>
                  <a:schemeClr val="tx1"/>
                </a:solidFill>
                <a:effectLst/>
                <a:latin typeface="+mn-lt"/>
                <a:ea typeface="+mn-ea"/>
                <a:cs typeface="+mn-cs"/>
              </a:rPr>
              <a:t>That gap is the biggest bottleneck holding robotics back.”</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Scale emphasizes that the data has to be </a:t>
            </a:r>
            <a:r>
              <a:rPr lang="en-US" sz="1200" b="1" kern="1200" dirty="0">
                <a:solidFill>
                  <a:schemeClr val="tx1"/>
                </a:solidFill>
                <a:effectLst/>
                <a:latin typeface="+mn-lt"/>
                <a:ea typeface="+mn-ea"/>
                <a:cs typeface="+mn-cs"/>
              </a:rPr>
              <a:t>abundant, diverse, and enriched</a:t>
            </a:r>
            <a:r>
              <a:rPr lang="en-US" sz="1200" kern="1200" dirty="0">
                <a:solidFill>
                  <a:schemeClr val="tx1"/>
                </a:solidFill>
                <a:effectLst/>
                <a:latin typeface="+mn-lt"/>
                <a:ea typeface="+mn-ea"/>
                <a:cs typeface="+mn-cs"/>
              </a:rPr>
              <a:t>. Abundant means collecting interactions at scale, both from robots and from human demonstrations. Diverse means capturing all the variations of objects, environments, and situations robots will face—because they won’t just work in one lab, they’ll work in the messy real world. Enriched means the data isn’t just raw recordings; it’s carefully annotated with details about intent, steps taken, success, and failure. Just like we provide feedback on student assignments, robotics data has to be layered with feedback and validation so models actually learn from it.”</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Key Points (Quick Reference)</a:t>
            </a:r>
            <a:endParaRPr lang="en-US"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Data = foundation of AI.</a:t>
            </a:r>
            <a:r>
              <a:rPr lang="en-US" sz="1200" kern="1200" dirty="0">
                <a:solidFill>
                  <a:schemeClr val="tx1"/>
                </a:solidFill>
                <a:effectLst/>
                <a:latin typeface="+mn-lt"/>
                <a:ea typeface="+mn-ea"/>
                <a:cs typeface="+mn-cs"/>
              </a:rPr>
              <a:t> Poor data = poor performance; in robotics, mistakes = safety risks.</a:t>
            </a:r>
          </a:p>
          <a:p>
            <a:pPr lvl="0"/>
            <a:r>
              <a:rPr lang="en-US" sz="1200" b="1" kern="1200" dirty="0">
                <a:solidFill>
                  <a:schemeClr val="tx1"/>
                </a:solidFill>
                <a:effectLst/>
                <a:latin typeface="+mn-lt"/>
                <a:ea typeface="+mn-ea"/>
                <a:cs typeface="+mn-cs"/>
              </a:rPr>
              <a:t>Data Engine:</a:t>
            </a:r>
            <a:r>
              <a:rPr lang="en-US" sz="1200" kern="1200" dirty="0">
                <a:solidFill>
                  <a:schemeClr val="tx1"/>
                </a:solidFill>
                <a:effectLst/>
                <a:latin typeface="+mn-lt"/>
                <a:ea typeface="+mn-ea"/>
                <a:cs typeface="+mn-cs"/>
              </a:rPr>
              <a:t> collection + annotation + validation; scaled from cars → robots.</a:t>
            </a:r>
          </a:p>
          <a:p>
            <a:pPr lvl="0"/>
            <a:r>
              <a:rPr lang="en-US" sz="1200" b="1" kern="1200" dirty="0">
                <a:solidFill>
                  <a:schemeClr val="tx1"/>
                </a:solidFill>
                <a:effectLst/>
                <a:latin typeface="+mn-lt"/>
                <a:ea typeface="+mn-ea"/>
                <a:cs typeface="+mn-cs"/>
              </a:rPr>
              <a:t>Robotics Data Gap:</a:t>
            </a:r>
            <a:r>
              <a:rPr lang="en-US" sz="1200" kern="1200" dirty="0">
                <a:solidFill>
                  <a:schemeClr val="tx1"/>
                </a:solidFill>
                <a:effectLst/>
                <a:latin typeface="+mn-lt"/>
                <a:ea typeface="+mn-ea"/>
                <a:cs typeface="+mn-cs"/>
              </a:rPr>
              <a:t> no internet-scale repository; only ~5,000 hours exist today; far too little.</a:t>
            </a:r>
          </a:p>
          <a:p>
            <a:pPr lvl="0"/>
            <a:r>
              <a:rPr lang="en-US" sz="1200" b="1" kern="1200" dirty="0">
                <a:solidFill>
                  <a:schemeClr val="tx1"/>
                </a:solidFill>
                <a:effectLst/>
                <a:latin typeface="+mn-lt"/>
                <a:ea typeface="+mn-ea"/>
                <a:cs typeface="+mn-cs"/>
              </a:rPr>
              <a:t>Data must be:</a:t>
            </a:r>
            <a:endParaRPr lang="en-US" sz="1200" kern="1200" dirty="0">
              <a:solidFill>
                <a:schemeClr val="tx1"/>
              </a:solidFill>
              <a:effectLst/>
              <a:latin typeface="+mn-lt"/>
              <a:ea typeface="+mn-ea"/>
              <a:cs typeface="+mn-cs"/>
            </a:endParaRPr>
          </a:p>
          <a:p>
            <a:pPr lvl="1"/>
            <a:r>
              <a:rPr lang="en-US" sz="1200" b="1" kern="1200" dirty="0">
                <a:solidFill>
                  <a:schemeClr val="tx1"/>
                </a:solidFill>
                <a:effectLst/>
                <a:latin typeface="+mn-lt"/>
                <a:ea typeface="+mn-ea"/>
                <a:cs typeface="+mn-cs"/>
              </a:rPr>
              <a:t>Abundant</a:t>
            </a:r>
            <a:r>
              <a:rPr lang="en-US" sz="1200" kern="1200" dirty="0">
                <a:solidFill>
                  <a:schemeClr val="tx1"/>
                </a:solidFill>
                <a:effectLst/>
                <a:latin typeface="+mn-lt"/>
                <a:ea typeface="+mn-ea"/>
                <a:cs typeface="+mn-cs"/>
              </a:rPr>
              <a:t> (lots of examples, consistent volume)</a:t>
            </a:r>
          </a:p>
          <a:p>
            <a:pPr lvl="1"/>
            <a:r>
              <a:rPr lang="en-US" sz="1200" b="1" kern="1200" dirty="0">
                <a:solidFill>
                  <a:schemeClr val="tx1"/>
                </a:solidFill>
                <a:effectLst/>
                <a:latin typeface="+mn-lt"/>
                <a:ea typeface="+mn-ea"/>
                <a:cs typeface="+mn-cs"/>
              </a:rPr>
              <a:t>Diverse</a:t>
            </a:r>
            <a:r>
              <a:rPr lang="en-US" sz="1200" kern="1200" dirty="0">
                <a:solidFill>
                  <a:schemeClr val="tx1"/>
                </a:solidFill>
                <a:effectLst/>
                <a:latin typeface="+mn-lt"/>
                <a:ea typeface="+mn-ea"/>
                <a:cs typeface="+mn-cs"/>
              </a:rPr>
              <a:t> (different objects, tasks, environments)</a:t>
            </a:r>
          </a:p>
          <a:p>
            <a:pPr lvl="1"/>
            <a:r>
              <a:rPr lang="en-US" sz="1200" b="1" kern="1200" dirty="0">
                <a:solidFill>
                  <a:schemeClr val="tx1"/>
                </a:solidFill>
                <a:effectLst/>
                <a:latin typeface="+mn-lt"/>
                <a:ea typeface="+mn-ea"/>
                <a:cs typeface="+mn-cs"/>
              </a:rPr>
              <a:t>Enriched</a:t>
            </a:r>
            <a:r>
              <a:rPr lang="en-US" sz="1200" kern="1200" dirty="0">
                <a:solidFill>
                  <a:schemeClr val="tx1"/>
                </a:solidFill>
                <a:effectLst/>
                <a:latin typeface="+mn-lt"/>
                <a:ea typeface="+mn-ea"/>
                <a:cs typeface="+mn-cs"/>
              </a:rPr>
              <a:t> (annotated with intent, success/failure, structure).</a:t>
            </a:r>
          </a:p>
          <a:p>
            <a:pPr lvl="1"/>
            <a:endParaRPr lang="en-US"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Future impact:</a:t>
            </a:r>
            <a:r>
              <a:rPr lang="en-US" sz="1200" kern="1200" dirty="0">
                <a:solidFill>
                  <a:schemeClr val="tx1"/>
                </a:solidFill>
                <a:effectLst/>
                <a:latin typeface="+mn-lt"/>
                <a:ea typeface="+mn-ea"/>
                <a:cs typeface="+mn-cs"/>
              </a:rPr>
              <a:t> Reliable robots in workplaces and homes depend on solving the data challenge.</a:t>
            </a:r>
          </a:p>
          <a:p>
            <a:endParaRPr lang="en-US" dirty="0"/>
          </a:p>
        </p:txBody>
      </p:sp>
      <p:sp>
        <p:nvSpPr>
          <p:cNvPr id="4" name="Slide Number Placeholder 3"/>
          <p:cNvSpPr>
            <a:spLocks noGrp="1"/>
          </p:cNvSpPr>
          <p:nvPr>
            <p:ph type="sldNum" sz="quarter" idx="5"/>
          </p:nvPr>
        </p:nvSpPr>
        <p:spPr/>
        <p:txBody>
          <a:bodyPr/>
          <a:lstStyle/>
          <a:p>
            <a:fld id="{F728D05C-4943-4FF6-965D-FBD19866D391}" type="slidenum">
              <a:rPr lang="en-US" smtClean="0"/>
              <a:t>1</a:t>
            </a:fld>
            <a:endParaRPr lang="en-US"/>
          </a:p>
        </p:txBody>
      </p:sp>
    </p:spTree>
    <p:extLst>
      <p:ext uri="{BB962C8B-B14F-4D97-AF65-F5344CB8AC3E}">
        <p14:creationId xmlns:p14="http://schemas.microsoft.com/office/powerpoint/2010/main" val="5506924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AI as a Tool: The Role of Human Supervision</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Speaking Notes: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“When we think about AI in education, the first thing to remember is that it is a </a:t>
            </a:r>
            <a:r>
              <a:rPr lang="en-US" sz="1200" b="1" kern="1200" dirty="0">
                <a:solidFill>
                  <a:schemeClr val="tx1"/>
                </a:solidFill>
                <a:effectLst/>
                <a:latin typeface="+mn-lt"/>
                <a:ea typeface="+mn-ea"/>
                <a:cs typeface="+mn-cs"/>
              </a:rPr>
              <a:t>tool</a:t>
            </a:r>
            <a:r>
              <a:rPr lang="en-US" sz="1200" kern="1200" dirty="0">
                <a:solidFill>
                  <a:schemeClr val="tx1"/>
                </a:solidFill>
                <a:effectLst/>
                <a:latin typeface="+mn-lt"/>
                <a:ea typeface="+mn-ea"/>
                <a:cs typeface="+mn-cs"/>
              </a:rPr>
              <a:t>. It can help us move faster—drafting lesson plans, rewriting instructions, brainstorming ideas—but it cannot replace human judgment. A tool is valuable only when it’s guided by someone who understands the bigger picture. Just like a calculator won’t design the problem set for you, AI can’t know which goals matter for our students or what fits into our college’s policies and context.</a:t>
            </a:r>
          </a:p>
          <a:p>
            <a:r>
              <a:rPr lang="en-US" sz="1200" kern="1200" dirty="0">
                <a:solidFill>
                  <a:schemeClr val="tx1"/>
                </a:solidFill>
                <a:effectLst/>
                <a:latin typeface="+mn-lt"/>
                <a:ea typeface="+mn-ea"/>
                <a:cs typeface="+mn-cs"/>
              </a:rPr>
              <a:t>AI’s biggest strength is processing information quickly. It can summarize a 30-page article in seconds. But speed does not equal </a:t>
            </a:r>
            <a:r>
              <a:rPr lang="en-US" sz="1200" b="1" kern="1200" dirty="0">
                <a:solidFill>
                  <a:schemeClr val="tx1"/>
                </a:solidFill>
                <a:effectLst/>
                <a:latin typeface="+mn-lt"/>
                <a:ea typeface="+mn-ea"/>
                <a:cs typeface="+mn-cs"/>
              </a:rPr>
              <a:t>understanding</a:t>
            </a:r>
            <a:r>
              <a:rPr lang="en-US" sz="1200" kern="1200" dirty="0">
                <a:solidFill>
                  <a:schemeClr val="tx1"/>
                </a:solidFill>
                <a:effectLst/>
                <a:latin typeface="+mn-lt"/>
                <a:ea typeface="+mn-ea"/>
                <a:cs typeface="+mn-cs"/>
              </a:rPr>
              <a:t>. AI does not actually know truth, meaning, or context—it predicts patterns based on data. That’s why an AI summary might leave out the key nuance of a policy or misrepresent something that’s crucial in a student’s life.</a:t>
            </a:r>
          </a:p>
          <a:p>
            <a:r>
              <a:rPr lang="en-US" sz="1200" kern="1200" dirty="0">
                <a:solidFill>
                  <a:schemeClr val="tx1"/>
                </a:solidFill>
                <a:effectLst/>
                <a:latin typeface="+mn-lt"/>
                <a:ea typeface="+mn-ea"/>
                <a:cs typeface="+mn-cs"/>
              </a:rPr>
              <a:t>This is where </a:t>
            </a:r>
            <a:r>
              <a:rPr lang="en-US" sz="1200" b="1" kern="1200" dirty="0">
                <a:solidFill>
                  <a:schemeClr val="tx1"/>
                </a:solidFill>
                <a:effectLst/>
                <a:latin typeface="+mn-lt"/>
                <a:ea typeface="+mn-ea"/>
                <a:cs typeface="+mn-cs"/>
              </a:rPr>
              <a:t>human supervision becomes essential</a:t>
            </a:r>
            <a:r>
              <a:rPr lang="en-US" sz="1200" kern="1200" dirty="0">
                <a:solidFill>
                  <a:schemeClr val="tx1"/>
                </a:solidFill>
                <a:effectLst/>
                <a:latin typeface="+mn-lt"/>
                <a:ea typeface="+mn-ea"/>
                <a:cs typeface="+mn-cs"/>
              </a:rPr>
              <a:t>. As educators, we don’t just pass along information—</a:t>
            </a:r>
            <a:r>
              <a:rPr lang="en-US" sz="1200" b="1" kern="1200" dirty="0">
                <a:solidFill>
                  <a:schemeClr val="tx1"/>
                </a:solidFill>
                <a:effectLst/>
                <a:latin typeface="+mn-lt"/>
                <a:ea typeface="+mn-ea"/>
                <a:cs typeface="+mn-cs"/>
              </a:rPr>
              <a:t>we add meaning, context, and accountability.</a:t>
            </a:r>
            <a:r>
              <a:rPr lang="en-US" sz="1200" kern="1200" dirty="0">
                <a:solidFill>
                  <a:schemeClr val="tx1"/>
                </a:solidFill>
                <a:effectLst/>
                <a:latin typeface="+mn-lt"/>
                <a:ea typeface="+mn-ea"/>
                <a:cs typeface="+mn-cs"/>
              </a:rPr>
              <a:t> Our role is not to reject AI outright, but to stand at the intersection—letting it speed up certain tasks, while ensuring that the final output is </a:t>
            </a:r>
            <a:r>
              <a:rPr lang="en-US" sz="1200" b="1" kern="1200" dirty="0">
                <a:solidFill>
                  <a:schemeClr val="tx1"/>
                </a:solidFill>
                <a:effectLst/>
                <a:latin typeface="+mn-lt"/>
                <a:ea typeface="+mn-ea"/>
                <a:cs typeface="+mn-cs"/>
              </a:rPr>
              <a:t>true, safe, and contextually correct</a:t>
            </a:r>
            <a:r>
              <a:rPr lang="en-US" sz="1200" kern="1200" dirty="0">
                <a:solidFill>
                  <a:schemeClr val="tx1"/>
                </a:solidFill>
                <a:effectLst/>
                <a:latin typeface="+mn-lt"/>
                <a:ea typeface="+mn-ea"/>
                <a:cs typeface="+mn-cs"/>
              </a:rPr>
              <a:t>.”</a:t>
            </a:r>
          </a:p>
          <a:p>
            <a:r>
              <a:rPr lang="en-US" sz="1200" b="1" kern="1200" dirty="0">
                <a:solidFill>
                  <a:schemeClr val="tx1"/>
                </a:solidFill>
                <a:effectLst/>
                <a:latin typeface="+mn-lt"/>
                <a:ea typeface="+mn-ea"/>
                <a:cs typeface="+mn-cs"/>
              </a:rPr>
              <a:t>Key Points:</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AI is a </a:t>
            </a:r>
            <a:r>
              <a:rPr lang="en-US" sz="1200" b="1" kern="1200" dirty="0">
                <a:solidFill>
                  <a:schemeClr val="tx1"/>
                </a:solidFill>
                <a:effectLst/>
                <a:latin typeface="+mn-lt"/>
                <a:ea typeface="+mn-ea"/>
                <a:cs typeface="+mn-cs"/>
              </a:rPr>
              <a:t>tool for efficiency</a:t>
            </a:r>
            <a:r>
              <a:rPr lang="en-US" sz="1200" kern="1200" dirty="0">
                <a:solidFill>
                  <a:schemeClr val="tx1"/>
                </a:solidFill>
                <a:effectLst/>
                <a:latin typeface="+mn-lt"/>
                <a:ea typeface="+mn-ea"/>
                <a:cs typeface="+mn-cs"/>
              </a:rPr>
              <a:t>, not a replacement for professional judgment.</a:t>
            </a:r>
          </a:p>
          <a:p>
            <a:pPr lvl="0"/>
            <a:r>
              <a:rPr lang="en-US" sz="1200" kern="1200" dirty="0">
                <a:solidFill>
                  <a:schemeClr val="tx1"/>
                </a:solidFill>
                <a:effectLst/>
                <a:latin typeface="+mn-lt"/>
                <a:ea typeface="+mn-ea"/>
                <a:cs typeface="+mn-cs"/>
              </a:rPr>
              <a:t>It lacks </a:t>
            </a:r>
            <a:r>
              <a:rPr lang="en-US" sz="1200" b="1" kern="1200" dirty="0">
                <a:solidFill>
                  <a:schemeClr val="tx1"/>
                </a:solidFill>
                <a:effectLst/>
                <a:latin typeface="+mn-lt"/>
                <a:ea typeface="+mn-ea"/>
                <a:cs typeface="+mn-cs"/>
              </a:rPr>
              <a:t>truth and context</a:t>
            </a:r>
            <a:r>
              <a:rPr lang="en-US" sz="1200" kern="1200" dirty="0">
                <a:solidFill>
                  <a:schemeClr val="tx1"/>
                </a:solidFill>
                <a:effectLst/>
                <a:latin typeface="+mn-lt"/>
                <a:ea typeface="+mn-ea"/>
                <a:cs typeface="+mn-cs"/>
              </a:rPr>
              <a:t>; outputs are predictions, not understanding.</a:t>
            </a:r>
          </a:p>
          <a:p>
            <a:pPr lvl="0"/>
            <a:r>
              <a:rPr lang="en-US" sz="1200" kern="1200" dirty="0">
                <a:solidFill>
                  <a:schemeClr val="tx1"/>
                </a:solidFill>
                <a:effectLst/>
                <a:latin typeface="+mn-lt"/>
                <a:ea typeface="+mn-ea"/>
                <a:cs typeface="+mn-cs"/>
              </a:rPr>
              <a:t>Human supervision ensures accuracy, alignment with local context, and accountability.</a:t>
            </a:r>
          </a:p>
          <a:p>
            <a:pPr lvl="0"/>
            <a:r>
              <a:rPr lang="en-US" sz="1200" kern="1200" dirty="0">
                <a:solidFill>
                  <a:schemeClr val="tx1"/>
                </a:solidFill>
                <a:effectLst/>
                <a:latin typeface="+mn-lt"/>
                <a:ea typeface="+mn-ea"/>
                <a:cs typeface="+mn-cs"/>
              </a:rPr>
              <a:t>Classroom examples: AI drafts → faculty/student validates with deadlines, policies, safety steps.</a:t>
            </a:r>
          </a:p>
          <a:p>
            <a:r>
              <a:rPr lang="en-US" dirty="0"/>
              <a:t>
</a:t>
            </a:r>
          </a:p>
        </p:txBody>
      </p:sp>
      <p:sp>
        <p:nvSpPr>
          <p:cNvPr id="4" name="Slide Number Placeholder 3"/>
          <p:cNvSpPr>
            <a:spLocks noGrp="1"/>
          </p:cNvSpPr>
          <p:nvPr>
            <p:ph type="sldNum" sz="quarter" idx="5"/>
          </p:nvPr>
        </p:nvSpPr>
        <p:spPr/>
        <p:txBody>
          <a:bodyPr/>
          <a:lstStyle/>
          <a:p>
            <a:fld id="{F728D05C-4943-4FF6-965D-FBD19866D391}" type="slidenum">
              <a:rPr lang="en-US" smtClean="0"/>
              <a:t>2</a:t>
            </a:fld>
            <a:endParaRPr lang="en-US"/>
          </a:p>
        </p:txBody>
      </p:sp>
    </p:spTree>
    <p:extLst>
      <p:ext uri="{BB962C8B-B14F-4D97-AF65-F5344CB8AC3E}">
        <p14:creationId xmlns:p14="http://schemas.microsoft.com/office/powerpoint/2010/main" val="18102723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r>
              <a:rPr lang="en-US" sz="1200" b="1" kern="1200" dirty="0">
                <a:solidFill>
                  <a:schemeClr val="tx1"/>
                </a:solidFill>
                <a:effectLst/>
                <a:latin typeface="+mn-lt"/>
                <a:ea typeface="+mn-ea"/>
                <a:cs typeface="+mn-cs"/>
              </a:rPr>
              <a:t>Evaluating Safe and Unsafe AI Content Generation</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Speaking Notes: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“Not all uses of AI carry the same level of risk. One of the most practical conversations we can have with students is around </a:t>
            </a:r>
            <a:r>
              <a:rPr lang="en-US" sz="1200" b="1" kern="1200" dirty="0">
                <a:solidFill>
                  <a:schemeClr val="tx1"/>
                </a:solidFill>
                <a:effectLst/>
                <a:latin typeface="+mn-lt"/>
                <a:ea typeface="+mn-ea"/>
                <a:cs typeface="+mn-cs"/>
              </a:rPr>
              <a:t>safe versus unsafe use</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Safe uses are </a:t>
            </a:r>
            <a:r>
              <a:rPr lang="en-US" sz="1200" b="1" kern="1200" dirty="0">
                <a:solidFill>
                  <a:schemeClr val="tx1"/>
                </a:solidFill>
                <a:effectLst/>
                <a:latin typeface="+mn-lt"/>
                <a:ea typeface="+mn-ea"/>
                <a:cs typeface="+mn-cs"/>
              </a:rPr>
              <a:t>low-stakes, creative tasks</a:t>
            </a:r>
            <a:r>
              <a:rPr lang="en-US" sz="1200" kern="1200" dirty="0">
                <a:solidFill>
                  <a:schemeClr val="tx1"/>
                </a:solidFill>
                <a:effectLst/>
                <a:latin typeface="+mn-lt"/>
                <a:ea typeface="+mn-ea"/>
                <a:cs typeface="+mn-cs"/>
              </a:rPr>
              <a:t>. Think of brainstorming essay topics, generating practice quiz questions, or rephrasing text into simpler English for ESL students. If AI makes a mistake here, the harm is small—it’s easy to spot, and the student still has to shape the final work. This kind of use supports learning rather than replacing it.</a:t>
            </a:r>
          </a:p>
          <a:p>
            <a:r>
              <a:rPr lang="en-US" sz="1200" kern="1200" dirty="0">
                <a:solidFill>
                  <a:schemeClr val="tx1"/>
                </a:solidFill>
                <a:effectLst/>
                <a:latin typeface="+mn-lt"/>
                <a:ea typeface="+mn-ea"/>
                <a:cs typeface="+mn-cs"/>
              </a:rPr>
              <a:t>But there are also unsafe or </a:t>
            </a:r>
            <a:r>
              <a:rPr lang="en-US" sz="1200" b="1" kern="1200" dirty="0">
                <a:solidFill>
                  <a:schemeClr val="tx1"/>
                </a:solidFill>
                <a:effectLst/>
                <a:latin typeface="+mn-lt"/>
                <a:ea typeface="+mn-ea"/>
                <a:cs typeface="+mn-cs"/>
              </a:rPr>
              <a:t>high-stakes uses</a:t>
            </a:r>
            <a:r>
              <a:rPr lang="en-US" sz="1200" kern="1200" dirty="0">
                <a:solidFill>
                  <a:schemeClr val="tx1"/>
                </a:solidFill>
                <a:effectLst/>
                <a:latin typeface="+mn-lt"/>
                <a:ea typeface="+mn-ea"/>
                <a:cs typeface="+mn-cs"/>
              </a:rPr>
              <a:t>. These are areas where unchecked AI content can cause real harm. Examples include letting AI give medical advice, draft legal documents, or make grading decisions. </a:t>
            </a:r>
            <a:r>
              <a:rPr lang="en-US" sz="1200" b="1" kern="1200" dirty="0">
                <a:solidFill>
                  <a:schemeClr val="tx1"/>
                </a:solidFill>
                <a:effectLst/>
                <a:latin typeface="+mn-lt"/>
                <a:ea typeface="+mn-ea"/>
                <a:cs typeface="+mn-cs"/>
              </a:rPr>
              <a:t>In these cases, the risk isn’t just that AI could be wrong—it’s that someone could act on that mistake without realizing it</a:t>
            </a:r>
            <a:r>
              <a:rPr lang="en-US" sz="1200" kern="1200" dirty="0">
                <a:solidFill>
                  <a:schemeClr val="tx1"/>
                </a:solidFill>
                <a:effectLst/>
                <a:latin typeface="+mn-lt"/>
                <a:ea typeface="+mn-ea"/>
                <a:cs typeface="+mn-cs"/>
              </a:rPr>
              <a:t>. A student who submits AI-written lab results without ever doing the experiment hasn’t learned the process and might also create a dangerous misunderstanding in the lab.</a:t>
            </a:r>
          </a:p>
          <a:p>
            <a:r>
              <a:rPr lang="en-US" sz="1200" kern="1200" dirty="0">
                <a:solidFill>
                  <a:schemeClr val="tx1"/>
                </a:solidFill>
                <a:effectLst/>
                <a:latin typeface="+mn-lt"/>
                <a:ea typeface="+mn-ea"/>
                <a:cs typeface="+mn-cs"/>
              </a:rPr>
              <a:t>As faculty, we can help by </a:t>
            </a:r>
            <a:r>
              <a:rPr lang="en-US" sz="1200" b="1" kern="1200" dirty="0">
                <a:solidFill>
                  <a:schemeClr val="tx1"/>
                </a:solidFill>
                <a:effectLst/>
                <a:latin typeface="+mn-lt"/>
                <a:ea typeface="+mn-ea"/>
                <a:cs typeface="+mn-cs"/>
              </a:rPr>
              <a:t>drawing these lines clearly</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In our syllabi and assignments, we should name the tasks where AI support is appropriate, and where it is absolutely not. This makes expectations transparent and gives students confidence in how to use AI responsibly. If they know where it’s safe, they’re less likely to experiment recklessly in unsafe areas.”</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Key Points:</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Safe: </a:t>
            </a:r>
            <a:r>
              <a:rPr lang="en-US" sz="1200" b="1" kern="1200" dirty="0">
                <a:solidFill>
                  <a:schemeClr val="tx1"/>
                </a:solidFill>
                <a:effectLst/>
                <a:latin typeface="+mn-lt"/>
                <a:ea typeface="+mn-ea"/>
                <a:cs typeface="+mn-cs"/>
              </a:rPr>
              <a:t>creative, brainstorming, tutoring, ESL support</a:t>
            </a:r>
            <a:r>
              <a:rPr lang="en-US" sz="1200" kern="1200" dirty="0">
                <a:solidFill>
                  <a:schemeClr val="tx1"/>
                </a:solidFill>
                <a:effectLst/>
                <a:latin typeface="+mn-lt"/>
                <a:ea typeface="+mn-ea"/>
                <a:cs typeface="+mn-cs"/>
              </a:rPr>
              <a:t> (low stakes).</a:t>
            </a:r>
          </a:p>
          <a:p>
            <a:pPr lvl="0"/>
            <a:r>
              <a:rPr lang="en-US" sz="1200" kern="1200" dirty="0">
                <a:solidFill>
                  <a:schemeClr val="tx1"/>
                </a:solidFill>
                <a:effectLst/>
                <a:latin typeface="+mn-lt"/>
                <a:ea typeface="+mn-ea"/>
                <a:cs typeface="+mn-cs"/>
              </a:rPr>
              <a:t>Unsafe: </a:t>
            </a:r>
            <a:r>
              <a:rPr lang="en-US" sz="1200" b="1" kern="1200" dirty="0">
                <a:solidFill>
                  <a:schemeClr val="tx1"/>
                </a:solidFill>
                <a:effectLst/>
                <a:latin typeface="+mn-lt"/>
                <a:ea typeface="+mn-ea"/>
                <a:cs typeface="+mn-cs"/>
              </a:rPr>
              <a:t>medical, legal, grading, lab results, compliance tasks</a:t>
            </a:r>
            <a:r>
              <a:rPr lang="en-US" sz="1200" kern="1200" dirty="0">
                <a:solidFill>
                  <a:schemeClr val="tx1"/>
                </a:solidFill>
                <a:effectLst/>
                <a:latin typeface="+mn-lt"/>
                <a:ea typeface="+mn-ea"/>
                <a:cs typeface="+mn-cs"/>
              </a:rPr>
              <a:t> (high stakes).</a:t>
            </a:r>
          </a:p>
          <a:p>
            <a:pPr lvl="0"/>
            <a:r>
              <a:rPr lang="en-US" sz="1200" kern="1200" dirty="0">
                <a:solidFill>
                  <a:schemeClr val="tx1"/>
                </a:solidFill>
                <a:effectLst/>
                <a:latin typeface="+mn-lt"/>
                <a:ea typeface="+mn-ea"/>
                <a:cs typeface="+mn-cs"/>
              </a:rPr>
              <a:t>Faculty role: </a:t>
            </a:r>
            <a:r>
              <a:rPr lang="en-US" sz="1200" b="1" kern="1200" dirty="0">
                <a:solidFill>
                  <a:schemeClr val="tx1"/>
                </a:solidFill>
                <a:effectLst/>
                <a:latin typeface="+mn-lt"/>
                <a:ea typeface="+mn-ea"/>
                <a:cs typeface="+mn-cs"/>
              </a:rPr>
              <a:t>clearly define safe vs. unsafe</a:t>
            </a:r>
            <a:r>
              <a:rPr lang="en-US" sz="1200" kern="1200" dirty="0">
                <a:solidFill>
                  <a:schemeClr val="tx1"/>
                </a:solidFill>
                <a:effectLst/>
                <a:latin typeface="+mn-lt"/>
                <a:ea typeface="+mn-ea"/>
                <a:cs typeface="+mn-cs"/>
              </a:rPr>
              <a:t> in syllabi and assignments.</a:t>
            </a:r>
          </a:p>
          <a:p>
            <a:pPr lvl="0"/>
            <a:r>
              <a:rPr lang="en-US" sz="1200" kern="1200" dirty="0">
                <a:solidFill>
                  <a:schemeClr val="tx1"/>
                </a:solidFill>
                <a:effectLst/>
                <a:latin typeface="+mn-lt"/>
                <a:ea typeface="+mn-ea"/>
                <a:cs typeface="+mn-cs"/>
              </a:rPr>
              <a:t>Goal: give students confidence and prevent reckless misuse.</a:t>
            </a:r>
          </a:p>
          <a:p>
            <a:r>
              <a:rPr lang="en-US" dirty="0"/>
              <a:t>
</a:t>
            </a:r>
          </a:p>
        </p:txBody>
      </p:sp>
      <p:sp>
        <p:nvSpPr>
          <p:cNvPr id="4" name="Slide Number Placeholder 3"/>
          <p:cNvSpPr>
            <a:spLocks noGrp="1"/>
          </p:cNvSpPr>
          <p:nvPr>
            <p:ph type="sldNum" sz="quarter" idx="5"/>
          </p:nvPr>
        </p:nvSpPr>
        <p:spPr/>
        <p:txBody>
          <a:bodyPr/>
          <a:lstStyle/>
          <a:p>
            <a:fld id="{F728D05C-4943-4FF6-965D-FBD19866D391}" type="slidenum">
              <a:rPr lang="en-US" smtClean="0"/>
              <a:t>3</a:t>
            </a:fld>
            <a:endParaRPr lang="en-US"/>
          </a:p>
        </p:txBody>
      </p:sp>
    </p:spTree>
    <p:extLst>
      <p:ext uri="{BB962C8B-B14F-4D97-AF65-F5344CB8AC3E}">
        <p14:creationId xmlns:p14="http://schemas.microsoft.com/office/powerpoint/2010/main" val="11683167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r>
              <a:rPr lang="en-US" sz="1200" b="1" kern="1200" dirty="0">
                <a:solidFill>
                  <a:schemeClr val="tx1"/>
                </a:solidFill>
                <a:effectLst/>
                <a:latin typeface="+mn-lt"/>
                <a:ea typeface="+mn-ea"/>
                <a:cs typeface="+mn-cs"/>
              </a:rPr>
              <a:t>Assessing Accuracy, Bias, and Missing Information</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Speaking Notes: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“Even when AI is used safely, we still have to check the </a:t>
            </a:r>
            <a:r>
              <a:rPr lang="en-US" sz="1200" b="1" kern="1200" dirty="0">
                <a:solidFill>
                  <a:schemeClr val="tx1"/>
                </a:solidFill>
                <a:effectLst/>
                <a:latin typeface="+mn-lt"/>
                <a:ea typeface="+mn-ea"/>
                <a:cs typeface="+mn-cs"/>
              </a:rPr>
              <a:t>quality of its output</a:t>
            </a:r>
            <a:r>
              <a:rPr lang="en-US" sz="1200" kern="1200" dirty="0">
                <a:solidFill>
                  <a:schemeClr val="tx1"/>
                </a:solidFill>
                <a:effectLst/>
                <a:latin typeface="+mn-lt"/>
                <a:ea typeface="+mn-ea"/>
                <a:cs typeface="+mn-cs"/>
              </a:rPr>
              <a:t>. The three biggest things to watch are </a:t>
            </a:r>
            <a:r>
              <a:rPr lang="en-US" sz="1200" b="1" kern="1200" dirty="0">
                <a:solidFill>
                  <a:schemeClr val="tx1"/>
                </a:solidFill>
                <a:effectLst/>
                <a:latin typeface="+mn-lt"/>
                <a:ea typeface="+mn-ea"/>
                <a:cs typeface="+mn-cs"/>
              </a:rPr>
              <a:t>accuracy, bias, and missing information</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First, </a:t>
            </a:r>
            <a:r>
              <a:rPr lang="en-US" sz="1200" b="1" kern="1200" dirty="0">
                <a:solidFill>
                  <a:schemeClr val="tx1"/>
                </a:solidFill>
                <a:effectLst/>
                <a:latin typeface="+mn-lt"/>
                <a:ea typeface="+mn-ea"/>
                <a:cs typeface="+mn-cs"/>
              </a:rPr>
              <a:t>accuracy</a:t>
            </a:r>
            <a:r>
              <a:rPr lang="en-US" sz="1200" kern="1200" dirty="0">
                <a:solidFill>
                  <a:schemeClr val="tx1"/>
                </a:solidFill>
                <a:effectLst/>
                <a:latin typeface="+mn-lt"/>
                <a:ea typeface="+mn-ea"/>
                <a:cs typeface="+mn-cs"/>
              </a:rPr>
              <a:t>: Is what the AI produced actually true? Is it supported with evidence? A quick test is to underline any statement that looks like a fact and ask: </a:t>
            </a:r>
            <a:r>
              <a:rPr lang="en-US" sz="1200" i="1" kern="1200" dirty="0">
                <a:solidFill>
                  <a:schemeClr val="tx1"/>
                </a:solidFill>
                <a:effectLst/>
                <a:latin typeface="+mn-lt"/>
                <a:ea typeface="+mn-ea"/>
                <a:cs typeface="+mn-cs"/>
              </a:rPr>
              <a:t>Where’s the source?</a:t>
            </a:r>
            <a:r>
              <a:rPr lang="en-US" sz="1200" kern="1200" dirty="0">
                <a:solidFill>
                  <a:schemeClr val="tx1"/>
                </a:solidFill>
                <a:effectLst/>
                <a:latin typeface="+mn-lt"/>
                <a:ea typeface="+mn-ea"/>
                <a:cs typeface="+mn-cs"/>
              </a:rPr>
              <a:t> For example, if AI says ‘20% of students drop out in the first year,’ we should confirm it on a trusted site like NCES or CDC, not just accept it.</a:t>
            </a:r>
          </a:p>
          <a:p>
            <a:r>
              <a:rPr lang="en-US" sz="1200" kern="1200" dirty="0">
                <a:solidFill>
                  <a:schemeClr val="tx1"/>
                </a:solidFill>
                <a:effectLst/>
                <a:latin typeface="+mn-lt"/>
                <a:ea typeface="+mn-ea"/>
                <a:cs typeface="+mn-cs"/>
              </a:rPr>
              <a:t>Second, </a:t>
            </a:r>
            <a:r>
              <a:rPr lang="en-US" sz="1200" b="1" kern="1200" dirty="0">
                <a:solidFill>
                  <a:schemeClr val="tx1"/>
                </a:solidFill>
                <a:effectLst/>
                <a:latin typeface="+mn-lt"/>
                <a:ea typeface="+mn-ea"/>
                <a:cs typeface="+mn-cs"/>
              </a:rPr>
              <a:t>bias</a:t>
            </a:r>
            <a:r>
              <a:rPr lang="en-US" sz="1200" kern="1200" dirty="0">
                <a:solidFill>
                  <a:schemeClr val="tx1"/>
                </a:solidFill>
                <a:effectLst/>
                <a:latin typeface="+mn-lt"/>
                <a:ea typeface="+mn-ea"/>
                <a:cs typeface="+mn-cs"/>
              </a:rPr>
              <a:t>: AI reflects patterns in its training data. If most of its sources are Western or English-only, its answers may leave out important perspectives. An AI-generated history summary might describe WWII entirely from the U.S. perspective and miss the global context. Students need to ask: </a:t>
            </a:r>
            <a:r>
              <a:rPr lang="en-US" sz="1200" i="1" kern="1200" dirty="0">
                <a:solidFill>
                  <a:schemeClr val="tx1"/>
                </a:solidFill>
                <a:effectLst/>
                <a:latin typeface="+mn-lt"/>
                <a:ea typeface="+mn-ea"/>
                <a:cs typeface="+mn-cs"/>
              </a:rPr>
              <a:t>Is this one-sided? Does it assume something unfair?</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Finally, </a:t>
            </a:r>
            <a:r>
              <a:rPr lang="en-US" sz="1200" b="1" kern="1200" dirty="0">
                <a:solidFill>
                  <a:schemeClr val="tx1"/>
                </a:solidFill>
                <a:effectLst/>
                <a:latin typeface="+mn-lt"/>
                <a:ea typeface="+mn-ea"/>
                <a:cs typeface="+mn-cs"/>
              </a:rPr>
              <a:t>missing information</a:t>
            </a:r>
            <a:r>
              <a:rPr lang="en-US" sz="1200" kern="1200" dirty="0">
                <a:solidFill>
                  <a:schemeClr val="tx1"/>
                </a:solidFill>
                <a:effectLst/>
                <a:latin typeface="+mn-lt"/>
                <a:ea typeface="+mn-ea"/>
                <a:cs typeface="+mn-cs"/>
              </a:rPr>
              <a:t>: AI often leaves out important context. Maybe it explains the cause of a war but leaves out the economic factors. Or it lists lab steps but leaves out the safety warnings. Asking </a:t>
            </a:r>
            <a:r>
              <a:rPr lang="en-US" sz="1200" i="1" kern="1200" dirty="0">
                <a:solidFill>
                  <a:schemeClr val="tx1"/>
                </a:solidFill>
                <a:effectLst/>
                <a:latin typeface="+mn-lt"/>
                <a:ea typeface="+mn-ea"/>
                <a:cs typeface="+mn-cs"/>
              </a:rPr>
              <a:t>what’s not here?</a:t>
            </a:r>
            <a:r>
              <a:rPr lang="en-US" sz="1200" kern="1200" dirty="0">
                <a:solidFill>
                  <a:schemeClr val="tx1"/>
                </a:solidFill>
                <a:effectLst/>
                <a:latin typeface="+mn-lt"/>
                <a:ea typeface="+mn-ea"/>
                <a:cs typeface="+mn-cs"/>
              </a:rPr>
              <a:t> is just as important as fact-checking what is.</a:t>
            </a:r>
          </a:p>
          <a:p>
            <a:r>
              <a:rPr lang="en-US" sz="1200" b="1" kern="1200" dirty="0">
                <a:solidFill>
                  <a:schemeClr val="tx1"/>
                </a:solidFill>
                <a:effectLst/>
                <a:latin typeface="+mn-lt"/>
                <a:ea typeface="+mn-ea"/>
                <a:cs typeface="+mn-cs"/>
              </a:rPr>
              <a:t>We can teach students simple prompting strategies too: ask AI for another perspective, ask for sources, or specifically say, ‘What information is missing?’ By modeling this, we build critical thinking alongside AI literacy.”</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Key Points:</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Accuracy: underline facts → </a:t>
            </a:r>
            <a:r>
              <a:rPr lang="en-US" sz="1200" b="1" kern="1200" dirty="0">
                <a:solidFill>
                  <a:schemeClr val="tx1"/>
                </a:solidFill>
                <a:effectLst/>
                <a:latin typeface="+mn-lt"/>
                <a:ea typeface="+mn-ea"/>
                <a:cs typeface="+mn-cs"/>
              </a:rPr>
              <a:t>verify sources</a:t>
            </a:r>
            <a:r>
              <a:rPr lang="en-US" sz="1200" kern="1200" dirty="0">
                <a:solidFill>
                  <a:schemeClr val="tx1"/>
                </a:solidFill>
                <a:effectLst/>
                <a:latin typeface="+mn-lt"/>
                <a:ea typeface="+mn-ea"/>
                <a:cs typeface="+mn-cs"/>
              </a:rPr>
              <a:t>.</a:t>
            </a:r>
          </a:p>
          <a:p>
            <a:pPr lvl="0"/>
            <a:r>
              <a:rPr lang="en-US" sz="1200" kern="1200" dirty="0">
                <a:solidFill>
                  <a:schemeClr val="tx1"/>
                </a:solidFill>
                <a:effectLst/>
                <a:latin typeface="+mn-lt"/>
                <a:ea typeface="+mn-ea"/>
                <a:cs typeface="+mn-cs"/>
              </a:rPr>
              <a:t>Bias: watch for </a:t>
            </a:r>
            <a:r>
              <a:rPr lang="en-US" sz="1200" b="1" kern="1200" dirty="0">
                <a:solidFill>
                  <a:schemeClr val="tx1"/>
                </a:solidFill>
                <a:effectLst/>
                <a:latin typeface="+mn-lt"/>
                <a:ea typeface="+mn-ea"/>
                <a:cs typeface="+mn-cs"/>
              </a:rPr>
              <a:t>one-sided or unfair assumptions</a:t>
            </a:r>
            <a:r>
              <a:rPr lang="en-US" sz="1200" kern="1200" dirty="0">
                <a:solidFill>
                  <a:schemeClr val="tx1"/>
                </a:solidFill>
                <a:effectLst/>
                <a:latin typeface="+mn-lt"/>
                <a:ea typeface="+mn-ea"/>
                <a:cs typeface="+mn-cs"/>
              </a:rPr>
              <a:t>.</a:t>
            </a:r>
          </a:p>
          <a:p>
            <a:pPr lvl="0"/>
            <a:r>
              <a:rPr lang="en-US" sz="1200" kern="1200" dirty="0">
                <a:solidFill>
                  <a:schemeClr val="tx1"/>
                </a:solidFill>
                <a:effectLst/>
                <a:latin typeface="+mn-lt"/>
                <a:ea typeface="+mn-ea"/>
                <a:cs typeface="+mn-cs"/>
              </a:rPr>
              <a:t>Missing info: ask </a:t>
            </a:r>
            <a:r>
              <a:rPr lang="en-US" sz="1200" i="1" kern="1200" dirty="0">
                <a:solidFill>
                  <a:schemeClr val="tx1"/>
                </a:solidFill>
                <a:effectLst/>
                <a:latin typeface="+mn-lt"/>
                <a:ea typeface="+mn-ea"/>
                <a:cs typeface="+mn-cs"/>
              </a:rPr>
              <a:t>what’s not included?</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Faculty can model </a:t>
            </a:r>
            <a:r>
              <a:rPr lang="en-US" sz="1200" b="1" kern="1200" dirty="0">
                <a:solidFill>
                  <a:schemeClr val="tx1"/>
                </a:solidFill>
                <a:effectLst/>
                <a:latin typeface="+mn-lt"/>
                <a:ea typeface="+mn-ea"/>
                <a:cs typeface="+mn-cs"/>
              </a:rPr>
              <a:t>critical prompts</a:t>
            </a:r>
            <a:r>
              <a:rPr lang="en-US" sz="1200" kern="1200" dirty="0">
                <a:solidFill>
                  <a:schemeClr val="tx1"/>
                </a:solidFill>
                <a:effectLst/>
                <a:latin typeface="+mn-lt"/>
                <a:ea typeface="+mn-ea"/>
                <a:cs typeface="+mn-cs"/>
              </a:rPr>
              <a:t> to build student habits.</a:t>
            </a:r>
          </a:p>
          <a:p>
            <a:endParaRPr lang="en-US" dirty="0"/>
          </a:p>
        </p:txBody>
      </p:sp>
      <p:sp>
        <p:nvSpPr>
          <p:cNvPr id="4" name="Slide Number Placeholder 3"/>
          <p:cNvSpPr>
            <a:spLocks noGrp="1"/>
          </p:cNvSpPr>
          <p:nvPr>
            <p:ph type="sldNum" sz="quarter" idx="5"/>
          </p:nvPr>
        </p:nvSpPr>
        <p:spPr/>
        <p:txBody>
          <a:bodyPr/>
          <a:lstStyle/>
          <a:p>
            <a:fld id="{F728D05C-4943-4FF6-965D-FBD19866D391}" type="slidenum">
              <a:rPr lang="en-US" smtClean="0"/>
              <a:t>4</a:t>
            </a:fld>
            <a:endParaRPr lang="en-US"/>
          </a:p>
        </p:txBody>
      </p:sp>
    </p:spTree>
    <p:extLst>
      <p:ext uri="{BB962C8B-B14F-4D97-AF65-F5344CB8AC3E}">
        <p14:creationId xmlns:p14="http://schemas.microsoft.com/office/powerpoint/2010/main" val="25745897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Understanding Bias and Hallucinations in AI</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Speaking Notes: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“Two terms come up often in AI conversations: </a:t>
            </a:r>
            <a:r>
              <a:rPr lang="en-US" sz="1200" b="1" kern="1200" dirty="0">
                <a:solidFill>
                  <a:schemeClr val="tx1"/>
                </a:solidFill>
                <a:effectLst/>
                <a:latin typeface="+mn-lt"/>
                <a:ea typeface="+mn-ea"/>
                <a:cs typeface="+mn-cs"/>
              </a:rPr>
              <a:t>bias</a:t>
            </a:r>
            <a:r>
              <a:rPr lang="en-US" sz="1200" kern="1200" dirty="0">
                <a:solidFill>
                  <a:schemeClr val="tx1"/>
                </a:solidFill>
                <a:effectLst/>
                <a:latin typeface="+mn-lt"/>
                <a:ea typeface="+mn-ea"/>
                <a:cs typeface="+mn-cs"/>
              </a:rPr>
              <a:t> and </a:t>
            </a:r>
            <a:r>
              <a:rPr lang="en-US" sz="1200" b="1" kern="1200" dirty="0">
                <a:solidFill>
                  <a:schemeClr val="tx1"/>
                </a:solidFill>
                <a:effectLst/>
                <a:latin typeface="+mn-lt"/>
                <a:ea typeface="+mn-ea"/>
                <a:cs typeface="+mn-cs"/>
              </a:rPr>
              <a:t>hallucinations</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Bias is when AI outputs reflect prejudices or patterns in its training data. For example, if AI always assumes a nurse is female or defaults to using male pronouns, that bias came from patterns in the data. It’s not intentional, but it reproduces unfair assumptions.</a:t>
            </a:r>
          </a:p>
          <a:p>
            <a:r>
              <a:rPr lang="en-US" sz="1200" kern="1200" dirty="0">
                <a:solidFill>
                  <a:schemeClr val="tx1"/>
                </a:solidFill>
                <a:effectLst/>
                <a:latin typeface="+mn-lt"/>
                <a:ea typeface="+mn-ea"/>
                <a:cs typeface="+mn-cs"/>
              </a:rPr>
              <a:t>Hallucinations are when AI simply </a:t>
            </a:r>
            <a:r>
              <a:rPr lang="en-US" sz="1200" b="1" kern="1200" dirty="0">
                <a:solidFill>
                  <a:schemeClr val="tx1"/>
                </a:solidFill>
                <a:effectLst/>
                <a:latin typeface="+mn-lt"/>
                <a:ea typeface="+mn-ea"/>
                <a:cs typeface="+mn-cs"/>
              </a:rPr>
              <a:t>makes things up</a:t>
            </a:r>
            <a:r>
              <a:rPr lang="en-US" sz="1200" kern="1200" dirty="0">
                <a:solidFill>
                  <a:schemeClr val="tx1"/>
                </a:solidFill>
                <a:effectLst/>
                <a:latin typeface="+mn-lt"/>
                <a:ea typeface="+mn-ea"/>
                <a:cs typeface="+mn-cs"/>
              </a:rPr>
              <a:t>—and it does so with complete confidence. It might invent a citation that doesn’t exist, or state a false fact, like naming the wrong capital of a country. These are especially dangerous because they sound authoritative, and students may not think to double-check.</a:t>
            </a:r>
          </a:p>
          <a:p>
            <a:r>
              <a:rPr lang="en-US" sz="1200" kern="1200" dirty="0">
                <a:solidFill>
                  <a:schemeClr val="tx1"/>
                </a:solidFill>
                <a:effectLst/>
                <a:latin typeface="+mn-lt"/>
                <a:ea typeface="+mn-ea"/>
                <a:cs typeface="+mn-cs"/>
              </a:rPr>
              <a:t>The key is not to expect bias and hallucinations to disappear—they are </a:t>
            </a:r>
            <a:r>
              <a:rPr lang="en-US" sz="1200" b="1" kern="1200" dirty="0">
                <a:solidFill>
                  <a:schemeClr val="tx1"/>
                </a:solidFill>
                <a:effectLst/>
                <a:latin typeface="+mn-lt"/>
                <a:ea typeface="+mn-ea"/>
                <a:cs typeface="+mn-cs"/>
              </a:rPr>
              <a:t>built-in risks</a:t>
            </a:r>
            <a:r>
              <a:rPr lang="en-US" sz="1200" kern="1200" dirty="0">
                <a:solidFill>
                  <a:schemeClr val="tx1"/>
                </a:solidFill>
                <a:effectLst/>
                <a:latin typeface="+mn-lt"/>
                <a:ea typeface="+mn-ea"/>
                <a:cs typeface="+mn-cs"/>
              </a:rPr>
              <a:t>. Instead, we teach students to </a:t>
            </a:r>
            <a:r>
              <a:rPr lang="en-US" sz="1200" b="1" kern="1200" dirty="0">
                <a:solidFill>
                  <a:schemeClr val="tx1"/>
                </a:solidFill>
                <a:effectLst/>
                <a:latin typeface="+mn-lt"/>
                <a:ea typeface="+mn-ea"/>
                <a:cs typeface="+mn-cs"/>
              </a:rPr>
              <a:t>spot them quickly</a:t>
            </a:r>
            <a:r>
              <a:rPr lang="en-US" sz="1200" kern="1200" dirty="0">
                <a:solidFill>
                  <a:schemeClr val="tx1"/>
                </a:solidFill>
                <a:effectLst/>
                <a:latin typeface="+mn-lt"/>
                <a:ea typeface="+mn-ea"/>
                <a:cs typeface="+mn-cs"/>
              </a:rPr>
              <a:t>. One class activity could be showing students an AI-generated essay and asking them to highlight one biased phrase and one hallucinated fact. By doing this, students learn to treat AI critically, the same way we ask them to critique a source in a research paper.</a:t>
            </a:r>
          </a:p>
          <a:p>
            <a:r>
              <a:rPr lang="en-US" sz="1200" kern="1200" dirty="0">
                <a:solidFill>
                  <a:schemeClr val="tx1"/>
                </a:solidFill>
                <a:effectLst/>
                <a:latin typeface="+mn-lt"/>
                <a:ea typeface="+mn-ea"/>
                <a:cs typeface="+mn-cs"/>
              </a:rPr>
              <a:t>When we acknowledge these weaknesses and teach strategies for managing them, students not only learn AI literacy—they also build stronger skills in skepticism, verification, and fairness.”</a:t>
            </a:r>
          </a:p>
          <a:p>
            <a:r>
              <a:rPr lang="en-US" sz="1200" b="1" kern="1200" dirty="0">
                <a:solidFill>
                  <a:schemeClr val="tx1"/>
                </a:solidFill>
                <a:effectLst/>
                <a:latin typeface="+mn-lt"/>
                <a:ea typeface="+mn-ea"/>
                <a:cs typeface="+mn-cs"/>
              </a:rPr>
              <a:t>Key Points:</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Bias = unfair patterns in data (e.g., gender assumptions).</a:t>
            </a:r>
          </a:p>
          <a:p>
            <a:pPr lvl="0"/>
            <a:r>
              <a:rPr lang="en-US" sz="1200" kern="1200" dirty="0">
                <a:solidFill>
                  <a:schemeClr val="tx1"/>
                </a:solidFill>
                <a:effectLst/>
                <a:latin typeface="+mn-lt"/>
                <a:ea typeface="+mn-ea"/>
                <a:cs typeface="+mn-cs"/>
              </a:rPr>
              <a:t>Hallucinations = </a:t>
            </a:r>
            <a:r>
              <a:rPr lang="en-US" sz="1200" b="1" kern="1200" dirty="0">
                <a:solidFill>
                  <a:schemeClr val="tx1"/>
                </a:solidFill>
                <a:effectLst/>
                <a:latin typeface="+mn-lt"/>
                <a:ea typeface="+mn-ea"/>
                <a:cs typeface="+mn-cs"/>
              </a:rPr>
              <a:t>confident falsehoods</a:t>
            </a:r>
            <a:r>
              <a:rPr lang="en-US" sz="1200" kern="1200" dirty="0">
                <a:solidFill>
                  <a:schemeClr val="tx1"/>
                </a:solidFill>
                <a:effectLst/>
                <a:latin typeface="+mn-lt"/>
                <a:ea typeface="+mn-ea"/>
                <a:cs typeface="+mn-cs"/>
              </a:rPr>
              <a:t> (e.g., fake citation, wrong fact).</a:t>
            </a:r>
          </a:p>
          <a:p>
            <a:pPr lvl="0"/>
            <a:r>
              <a:rPr lang="en-US" sz="1200" kern="1200" dirty="0">
                <a:solidFill>
                  <a:schemeClr val="tx1"/>
                </a:solidFill>
                <a:effectLst/>
                <a:latin typeface="+mn-lt"/>
                <a:ea typeface="+mn-ea"/>
                <a:cs typeface="+mn-cs"/>
              </a:rPr>
              <a:t>Expect them; train students to </a:t>
            </a:r>
            <a:r>
              <a:rPr lang="en-US" sz="1200" b="1" kern="1200" dirty="0">
                <a:solidFill>
                  <a:schemeClr val="tx1"/>
                </a:solidFill>
                <a:effectLst/>
                <a:latin typeface="+mn-lt"/>
                <a:ea typeface="+mn-ea"/>
                <a:cs typeface="+mn-cs"/>
              </a:rPr>
              <a:t>spot and check quickly</a:t>
            </a:r>
            <a:r>
              <a:rPr lang="en-US" sz="1200" kern="1200" dirty="0">
                <a:solidFill>
                  <a:schemeClr val="tx1"/>
                </a:solidFill>
                <a:effectLst/>
                <a:latin typeface="+mn-lt"/>
                <a:ea typeface="+mn-ea"/>
                <a:cs typeface="+mn-cs"/>
              </a:rPr>
              <a:t>.</a:t>
            </a:r>
          </a:p>
          <a:p>
            <a:pPr lvl="0"/>
            <a:r>
              <a:rPr lang="en-US" sz="1200" kern="1200" dirty="0">
                <a:solidFill>
                  <a:schemeClr val="tx1"/>
                </a:solidFill>
                <a:effectLst/>
                <a:latin typeface="+mn-lt"/>
                <a:ea typeface="+mn-ea"/>
                <a:cs typeface="+mn-cs"/>
              </a:rPr>
              <a:t>Classroom activity: highlight </a:t>
            </a:r>
            <a:r>
              <a:rPr lang="en-US" sz="1200" b="1" kern="1200" dirty="0">
                <a:solidFill>
                  <a:schemeClr val="tx1"/>
                </a:solidFill>
                <a:effectLst/>
                <a:latin typeface="+mn-lt"/>
                <a:ea typeface="+mn-ea"/>
                <a:cs typeface="+mn-cs"/>
              </a:rPr>
              <a:t>one bias + one hallucination</a:t>
            </a:r>
            <a:r>
              <a:rPr lang="en-US" sz="1200" kern="1200" dirty="0">
                <a:solidFill>
                  <a:schemeClr val="tx1"/>
                </a:solidFill>
                <a:effectLst/>
                <a:latin typeface="+mn-lt"/>
                <a:ea typeface="+mn-ea"/>
                <a:cs typeface="+mn-cs"/>
              </a:rPr>
              <a:t> in an AI output.</a:t>
            </a:r>
          </a:p>
          <a:p>
            <a:endParaRPr lang="en-US" dirty="0"/>
          </a:p>
        </p:txBody>
      </p:sp>
      <p:sp>
        <p:nvSpPr>
          <p:cNvPr id="4" name="Slide Number Placeholder 3"/>
          <p:cNvSpPr>
            <a:spLocks noGrp="1"/>
          </p:cNvSpPr>
          <p:nvPr>
            <p:ph type="sldNum" sz="quarter" idx="5"/>
          </p:nvPr>
        </p:nvSpPr>
        <p:spPr/>
        <p:txBody>
          <a:bodyPr/>
          <a:lstStyle/>
          <a:p>
            <a:fld id="{F728D05C-4943-4FF6-965D-FBD19866D391}" type="slidenum">
              <a:rPr lang="en-US" smtClean="0"/>
              <a:t>5</a:t>
            </a:fld>
            <a:endParaRPr lang="en-US"/>
          </a:p>
        </p:txBody>
      </p:sp>
    </p:spTree>
    <p:extLst>
      <p:ext uri="{BB962C8B-B14F-4D97-AF65-F5344CB8AC3E}">
        <p14:creationId xmlns:p14="http://schemas.microsoft.com/office/powerpoint/2010/main" val="14523858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F728D05C-4943-4FF6-965D-FBD19866D391}" type="slidenum">
              <a:rPr lang="en-US" smtClean="0"/>
              <a:t>6</a:t>
            </a:fld>
            <a:endParaRPr lang="en-US"/>
          </a:p>
        </p:txBody>
      </p:sp>
    </p:spTree>
    <p:extLst>
      <p:ext uri="{BB962C8B-B14F-4D97-AF65-F5344CB8AC3E}">
        <p14:creationId xmlns:p14="http://schemas.microsoft.com/office/powerpoint/2010/main" val="15117207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Flowchart for Determining Safe vs. Unsafe AI Applications</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Speaking Notes: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“This flowchart gives us a practical way to decide: </a:t>
            </a:r>
            <a:r>
              <a:rPr lang="en-US" sz="1200" i="1" kern="1200" dirty="0">
                <a:solidFill>
                  <a:schemeClr val="tx1"/>
                </a:solidFill>
                <a:effectLst/>
                <a:latin typeface="+mn-lt"/>
                <a:ea typeface="+mn-ea"/>
                <a:cs typeface="+mn-cs"/>
              </a:rPr>
              <a:t>Is it safe to use AI in this situation, or not?</a:t>
            </a:r>
            <a:r>
              <a:rPr lang="en-US" sz="1200" kern="1200" dirty="0">
                <a:solidFill>
                  <a:schemeClr val="tx1"/>
                </a:solidFill>
                <a:effectLst/>
                <a:latin typeface="+mn-lt"/>
                <a:ea typeface="+mn-ea"/>
                <a:cs typeface="+mn-cs"/>
              </a:rPr>
              <a:t> The first question is simple: </a:t>
            </a:r>
            <a:r>
              <a:rPr lang="en-US" sz="1200" b="1" kern="1200" dirty="0">
                <a:solidFill>
                  <a:schemeClr val="tx1"/>
                </a:solidFill>
                <a:effectLst/>
                <a:latin typeface="+mn-lt"/>
                <a:ea typeface="+mn-ea"/>
                <a:cs typeface="+mn-cs"/>
              </a:rPr>
              <a:t>does the truth really matter here?</a:t>
            </a:r>
            <a:r>
              <a:rPr lang="en-US" sz="1200" kern="1200" dirty="0">
                <a:solidFill>
                  <a:schemeClr val="tx1"/>
                </a:solidFill>
                <a:effectLst/>
                <a:latin typeface="+mn-lt"/>
                <a:ea typeface="+mn-ea"/>
                <a:cs typeface="+mn-cs"/>
              </a:rPr>
              <a:t> If the accuracy doesn’t matter—like brainstorming icebreaker questions—then it’s safe to use. But if the truth does matter, then we need to move down the chart.</a:t>
            </a:r>
          </a:p>
          <a:p>
            <a:r>
              <a:rPr lang="en-US" sz="1200" kern="1200" dirty="0">
                <a:solidFill>
                  <a:schemeClr val="tx1"/>
                </a:solidFill>
                <a:effectLst/>
                <a:latin typeface="+mn-lt"/>
                <a:ea typeface="+mn-ea"/>
                <a:cs typeface="+mn-cs"/>
              </a:rPr>
              <a:t>The next question is about </a:t>
            </a:r>
            <a:r>
              <a:rPr lang="en-US" sz="1200" b="1" kern="1200" dirty="0">
                <a:solidFill>
                  <a:schemeClr val="tx1"/>
                </a:solidFill>
                <a:effectLst/>
                <a:latin typeface="+mn-lt"/>
                <a:ea typeface="+mn-ea"/>
                <a:cs typeface="+mn-cs"/>
              </a:rPr>
              <a:t>expertise</a:t>
            </a:r>
            <a:r>
              <a:rPr lang="en-US" sz="1200" kern="1200" dirty="0">
                <a:solidFill>
                  <a:schemeClr val="tx1"/>
                </a:solidFill>
                <a:effectLst/>
                <a:latin typeface="+mn-lt"/>
                <a:ea typeface="+mn-ea"/>
                <a:cs typeface="+mn-cs"/>
              </a:rPr>
              <a:t>. Do I have the knowledge to verify what the AI produced? For example, if AI summarizes a peer-reviewed article, a faculty member has the expertise to fact-check it—but a student may not. If the answer is no, then it’s unsafe.</a:t>
            </a:r>
          </a:p>
          <a:p>
            <a:r>
              <a:rPr lang="en-US" sz="1200" kern="1200" dirty="0">
                <a:solidFill>
                  <a:schemeClr val="tx1"/>
                </a:solidFill>
                <a:effectLst/>
                <a:latin typeface="+mn-lt"/>
                <a:ea typeface="+mn-ea"/>
                <a:cs typeface="+mn-cs"/>
              </a:rPr>
              <a:t>Finally, even if we have expertise, we must ask: </a:t>
            </a:r>
            <a:r>
              <a:rPr lang="en-US" sz="1200" b="1" kern="1200" dirty="0">
                <a:solidFill>
                  <a:schemeClr val="tx1"/>
                </a:solidFill>
                <a:effectLst/>
                <a:latin typeface="+mn-lt"/>
                <a:ea typeface="+mn-ea"/>
                <a:cs typeface="+mn-cs"/>
              </a:rPr>
              <a:t>Am I willing to take full responsibility for this output?</a:t>
            </a:r>
            <a:r>
              <a:rPr lang="en-US" sz="1200" kern="1200" dirty="0">
                <a:solidFill>
                  <a:schemeClr val="tx1"/>
                </a:solidFill>
                <a:effectLst/>
                <a:latin typeface="+mn-lt"/>
                <a:ea typeface="+mn-ea"/>
                <a:cs typeface="+mn-cs"/>
              </a:rPr>
              <a:t> If I’m drafting a policy email, am I ready to sign my name to it after reviewing it? If the answer is no, then we can’t let AI make that call. This chart helps us frame AI as a partner, not an authority.”</a:t>
            </a:r>
          </a:p>
          <a:p>
            <a:r>
              <a:rPr lang="en-US" sz="1200" b="1" kern="1200" dirty="0">
                <a:solidFill>
                  <a:schemeClr val="tx1"/>
                </a:solidFill>
                <a:effectLst/>
                <a:latin typeface="+mn-lt"/>
                <a:ea typeface="+mn-ea"/>
                <a:cs typeface="+mn-cs"/>
              </a:rPr>
              <a:t>Key Points:</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Ask 3 questions: </a:t>
            </a:r>
            <a:r>
              <a:rPr lang="en-US" sz="1200" b="1" kern="1200" dirty="0">
                <a:solidFill>
                  <a:schemeClr val="tx1"/>
                </a:solidFill>
                <a:effectLst/>
                <a:latin typeface="+mn-lt"/>
                <a:ea typeface="+mn-ea"/>
                <a:cs typeface="+mn-cs"/>
              </a:rPr>
              <a:t>Truth → Expertise → Responsibility</a:t>
            </a:r>
            <a:r>
              <a:rPr lang="en-US" sz="1200" kern="1200" dirty="0">
                <a:solidFill>
                  <a:schemeClr val="tx1"/>
                </a:solidFill>
                <a:effectLst/>
                <a:latin typeface="+mn-lt"/>
                <a:ea typeface="+mn-ea"/>
                <a:cs typeface="+mn-cs"/>
              </a:rPr>
              <a:t>.</a:t>
            </a:r>
          </a:p>
          <a:p>
            <a:pPr lvl="0"/>
            <a:r>
              <a:rPr lang="en-US" sz="1200" kern="1200" dirty="0">
                <a:solidFill>
                  <a:schemeClr val="tx1"/>
                </a:solidFill>
                <a:effectLst/>
                <a:latin typeface="+mn-lt"/>
                <a:ea typeface="+mn-ea"/>
                <a:cs typeface="+mn-cs"/>
              </a:rPr>
              <a:t>Safe when accuracy isn’t critical (e.g., brainstorming).</a:t>
            </a:r>
          </a:p>
          <a:p>
            <a:pPr lvl="0"/>
            <a:r>
              <a:rPr lang="en-US" sz="1200" kern="1200" dirty="0">
                <a:solidFill>
                  <a:schemeClr val="tx1"/>
                </a:solidFill>
                <a:effectLst/>
                <a:latin typeface="+mn-lt"/>
                <a:ea typeface="+mn-ea"/>
                <a:cs typeface="+mn-cs"/>
              </a:rPr>
              <a:t>Unsafe if truth matters but can’t be verified.</a:t>
            </a:r>
          </a:p>
          <a:p>
            <a:pPr lvl="0"/>
            <a:r>
              <a:rPr lang="en-US" sz="1200" b="1" kern="1200" dirty="0">
                <a:solidFill>
                  <a:schemeClr val="tx1"/>
                </a:solidFill>
                <a:effectLst/>
                <a:latin typeface="+mn-lt"/>
                <a:ea typeface="+mn-ea"/>
                <a:cs typeface="+mn-cs"/>
              </a:rPr>
              <a:t>Final check: Would I sign my name to this?</a:t>
            </a:r>
            <a:endParaRPr lang="en-US" sz="1200" kern="1200" dirty="0">
              <a:solidFill>
                <a:schemeClr val="tx1"/>
              </a:solidFill>
              <a:effectLst/>
              <a:latin typeface="+mn-lt"/>
              <a:ea typeface="+mn-ea"/>
              <a:cs typeface="+mn-cs"/>
            </a:endParaRPr>
          </a:p>
          <a:p>
            <a:r>
              <a:rPr lang="en-US" dirty="0"/>
              <a:t>
</a:t>
            </a:r>
          </a:p>
        </p:txBody>
      </p:sp>
      <p:sp>
        <p:nvSpPr>
          <p:cNvPr id="4" name="Slide Number Placeholder 3"/>
          <p:cNvSpPr>
            <a:spLocks noGrp="1"/>
          </p:cNvSpPr>
          <p:nvPr>
            <p:ph type="sldNum" sz="quarter" idx="5"/>
          </p:nvPr>
        </p:nvSpPr>
        <p:spPr/>
        <p:txBody>
          <a:bodyPr/>
          <a:lstStyle/>
          <a:p>
            <a:fld id="{F728D05C-4943-4FF6-965D-FBD19866D391}" type="slidenum">
              <a:rPr lang="en-US" smtClean="0"/>
              <a:t>7</a:t>
            </a:fld>
            <a:endParaRPr lang="en-US"/>
          </a:p>
        </p:txBody>
      </p:sp>
    </p:spTree>
    <p:extLst>
      <p:ext uri="{BB962C8B-B14F-4D97-AF65-F5344CB8AC3E}">
        <p14:creationId xmlns:p14="http://schemas.microsoft.com/office/powerpoint/2010/main" val="7705594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r>
              <a:rPr lang="en-US" sz="1200" b="1" kern="1200" dirty="0">
                <a:solidFill>
                  <a:schemeClr val="tx1"/>
                </a:solidFill>
                <a:effectLst/>
                <a:latin typeface="+mn-lt"/>
                <a:ea typeface="+mn-ea"/>
                <a:cs typeface="+mn-cs"/>
              </a:rPr>
              <a:t>Examples of Safe and Unsafe AI Use Scenarios</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Speaking Notes: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“Here are some practical examples we can share with students. </a:t>
            </a:r>
            <a:r>
              <a:rPr lang="en-US" sz="1200" b="1" kern="1200" dirty="0">
                <a:solidFill>
                  <a:schemeClr val="tx1"/>
                </a:solidFill>
                <a:effectLst/>
                <a:latin typeface="+mn-lt"/>
                <a:ea typeface="+mn-ea"/>
                <a:cs typeface="+mn-cs"/>
              </a:rPr>
              <a:t>Safe uses</a:t>
            </a:r>
            <a:r>
              <a:rPr lang="en-US" sz="1200" kern="1200" dirty="0">
                <a:solidFill>
                  <a:schemeClr val="tx1"/>
                </a:solidFill>
                <a:effectLst/>
                <a:latin typeface="+mn-lt"/>
                <a:ea typeface="+mn-ea"/>
                <a:cs typeface="+mn-cs"/>
              </a:rPr>
              <a:t> include low-stakes creative work like writing poems or brainstorming icebreakers. These build creativity and confidence, and mistakes don’t carry consequences.</a:t>
            </a:r>
          </a:p>
          <a:p>
            <a:r>
              <a:rPr lang="en-US" sz="1200" b="1" kern="1200" dirty="0">
                <a:solidFill>
                  <a:schemeClr val="tx1"/>
                </a:solidFill>
                <a:effectLst/>
                <a:latin typeface="+mn-lt"/>
                <a:ea typeface="+mn-ea"/>
                <a:cs typeface="+mn-cs"/>
              </a:rPr>
              <a:t>Conditional safe use</a:t>
            </a:r>
            <a:r>
              <a:rPr lang="en-US" sz="1200" kern="1200" dirty="0">
                <a:solidFill>
                  <a:schemeClr val="tx1"/>
                </a:solidFill>
                <a:effectLst/>
                <a:latin typeface="+mn-lt"/>
                <a:ea typeface="+mn-ea"/>
                <a:cs typeface="+mn-cs"/>
              </a:rPr>
              <a:t> means the task is only safe if someone verifies the AI output. For instance, summarizing peer-reviewed research can be helpful, but only if the instructor or student checks it against the original article.</a:t>
            </a:r>
          </a:p>
          <a:p>
            <a:r>
              <a:rPr lang="en-US" sz="1200" b="1" kern="1200" dirty="0">
                <a:solidFill>
                  <a:schemeClr val="tx1"/>
                </a:solidFill>
                <a:effectLst/>
                <a:latin typeface="+mn-lt"/>
                <a:ea typeface="+mn-ea"/>
                <a:cs typeface="+mn-cs"/>
              </a:rPr>
              <a:t>Unsafe uses</a:t>
            </a:r>
            <a:r>
              <a:rPr lang="en-US" sz="1200" kern="1200" dirty="0">
                <a:solidFill>
                  <a:schemeClr val="tx1"/>
                </a:solidFill>
                <a:effectLst/>
                <a:latin typeface="+mn-lt"/>
                <a:ea typeface="+mn-ea"/>
                <a:cs typeface="+mn-cs"/>
              </a:rPr>
              <a:t> are the ones that carry legal, medical, or ethical weight. Using AI to generate legal advice or write medical instructions is unsafe because these require licensed expertise and carry liability.</a:t>
            </a:r>
          </a:p>
          <a:p>
            <a:r>
              <a:rPr lang="en-US" sz="1200" kern="1200" dirty="0">
                <a:solidFill>
                  <a:schemeClr val="tx1"/>
                </a:solidFill>
                <a:effectLst/>
                <a:latin typeface="+mn-lt"/>
                <a:ea typeface="+mn-ea"/>
                <a:cs typeface="+mn-cs"/>
              </a:rPr>
              <a:t>And finally, we remind students: </a:t>
            </a:r>
            <a:r>
              <a:rPr lang="en-US" sz="1200" b="1" kern="1200" dirty="0">
                <a:solidFill>
                  <a:schemeClr val="tx1"/>
                </a:solidFill>
                <a:effectLst/>
                <a:latin typeface="+mn-lt"/>
                <a:ea typeface="+mn-ea"/>
                <a:cs typeface="+mn-cs"/>
              </a:rPr>
              <a:t>AI safety depends less on the tool and more on the user’s responsibility.</a:t>
            </a:r>
            <a:r>
              <a:rPr lang="en-US" sz="1200" kern="1200" dirty="0">
                <a:solidFill>
                  <a:schemeClr val="tx1"/>
                </a:solidFill>
                <a:effectLst/>
                <a:latin typeface="+mn-lt"/>
                <a:ea typeface="+mn-ea"/>
                <a:cs typeface="+mn-cs"/>
              </a:rPr>
              <a:t> The same tool that’s safe for brainstorming can be unsafe if used uncritically for high-stakes decisions.”</a:t>
            </a:r>
          </a:p>
          <a:p>
            <a:r>
              <a:rPr lang="en-US" sz="1200" b="1" kern="1200" dirty="0">
                <a:solidFill>
                  <a:schemeClr val="tx1"/>
                </a:solidFill>
                <a:effectLst/>
                <a:latin typeface="+mn-lt"/>
                <a:ea typeface="+mn-ea"/>
                <a:cs typeface="+mn-cs"/>
              </a:rPr>
              <a:t>Key Points:</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Safe = </a:t>
            </a:r>
            <a:r>
              <a:rPr lang="en-US" sz="1200" b="1" kern="1200" dirty="0">
                <a:solidFill>
                  <a:schemeClr val="tx1"/>
                </a:solidFill>
                <a:effectLst/>
                <a:latin typeface="+mn-lt"/>
                <a:ea typeface="+mn-ea"/>
                <a:cs typeface="+mn-cs"/>
              </a:rPr>
              <a:t>low-stakes creative tasks</a:t>
            </a:r>
            <a:r>
              <a:rPr lang="en-US" sz="1200" kern="1200" dirty="0">
                <a:solidFill>
                  <a:schemeClr val="tx1"/>
                </a:solidFill>
                <a:effectLst/>
                <a:latin typeface="+mn-lt"/>
                <a:ea typeface="+mn-ea"/>
                <a:cs typeface="+mn-cs"/>
              </a:rPr>
              <a:t>.</a:t>
            </a:r>
          </a:p>
          <a:p>
            <a:pPr lvl="0"/>
            <a:r>
              <a:rPr lang="en-US" sz="1200" kern="1200" dirty="0">
                <a:solidFill>
                  <a:schemeClr val="tx1"/>
                </a:solidFill>
                <a:effectLst/>
                <a:latin typeface="+mn-lt"/>
                <a:ea typeface="+mn-ea"/>
                <a:cs typeface="+mn-cs"/>
              </a:rPr>
              <a:t>Conditional = </a:t>
            </a:r>
            <a:r>
              <a:rPr lang="en-US" sz="1200" b="1" kern="1200" dirty="0">
                <a:solidFill>
                  <a:schemeClr val="tx1"/>
                </a:solidFill>
                <a:effectLst/>
                <a:latin typeface="+mn-lt"/>
                <a:ea typeface="+mn-ea"/>
                <a:cs typeface="+mn-cs"/>
              </a:rPr>
              <a:t>safe only with human verification</a:t>
            </a:r>
            <a:r>
              <a:rPr lang="en-US" sz="1200" kern="1200" dirty="0">
                <a:solidFill>
                  <a:schemeClr val="tx1"/>
                </a:solidFill>
                <a:effectLst/>
                <a:latin typeface="+mn-lt"/>
                <a:ea typeface="+mn-ea"/>
                <a:cs typeface="+mn-cs"/>
              </a:rPr>
              <a:t>.</a:t>
            </a:r>
          </a:p>
          <a:p>
            <a:pPr lvl="0"/>
            <a:r>
              <a:rPr lang="en-US" sz="1200" kern="1200" dirty="0">
                <a:solidFill>
                  <a:schemeClr val="tx1"/>
                </a:solidFill>
                <a:effectLst/>
                <a:latin typeface="+mn-lt"/>
                <a:ea typeface="+mn-ea"/>
                <a:cs typeface="+mn-cs"/>
              </a:rPr>
              <a:t>Unsafe = </a:t>
            </a:r>
            <a:r>
              <a:rPr lang="en-US" sz="1200" b="1" kern="1200" dirty="0">
                <a:solidFill>
                  <a:schemeClr val="tx1"/>
                </a:solidFill>
                <a:effectLst/>
                <a:latin typeface="+mn-lt"/>
                <a:ea typeface="+mn-ea"/>
                <a:cs typeface="+mn-cs"/>
              </a:rPr>
              <a:t>legal, medical, grading, liability-heavy tasks</a:t>
            </a:r>
            <a:r>
              <a:rPr lang="en-US" sz="1200" kern="1200" dirty="0">
                <a:solidFill>
                  <a:schemeClr val="tx1"/>
                </a:solidFill>
                <a:effectLst/>
                <a:latin typeface="+mn-lt"/>
                <a:ea typeface="+mn-ea"/>
                <a:cs typeface="+mn-cs"/>
              </a:rPr>
              <a:t>.</a:t>
            </a:r>
          </a:p>
          <a:p>
            <a:pPr lvl="0"/>
            <a:r>
              <a:rPr lang="en-US" sz="1200" kern="1200" dirty="0">
                <a:solidFill>
                  <a:schemeClr val="tx1"/>
                </a:solidFill>
                <a:effectLst/>
                <a:latin typeface="+mn-lt"/>
                <a:ea typeface="+mn-ea"/>
                <a:cs typeface="+mn-cs"/>
              </a:rPr>
              <a:t>Core message: </a:t>
            </a:r>
            <a:r>
              <a:rPr lang="en-US" sz="1200" b="1" kern="1200" dirty="0">
                <a:solidFill>
                  <a:schemeClr val="tx1"/>
                </a:solidFill>
                <a:effectLst/>
                <a:latin typeface="+mn-lt"/>
                <a:ea typeface="+mn-ea"/>
                <a:cs typeface="+mn-cs"/>
              </a:rPr>
              <a:t>user responsibility matters most</a:t>
            </a:r>
            <a:r>
              <a:rPr lang="en-US" sz="1200"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5"/>
          </p:nvPr>
        </p:nvSpPr>
        <p:spPr/>
        <p:txBody>
          <a:bodyPr/>
          <a:lstStyle/>
          <a:p>
            <a:fld id="{F728D05C-4943-4FF6-965D-FBD19866D391}" type="slidenum">
              <a:rPr lang="en-US" smtClean="0"/>
              <a:t>8</a:t>
            </a:fld>
            <a:endParaRPr lang="en-US"/>
          </a:p>
        </p:txBody>
      </p:sp>
    </p:spTree>
    <p:extLst>
      <p:ext uri="{BB962C8B-B14F-4D97-AF65-F5344CB8AC3E}">
        <p14:creationId xmlns:p14="http://schemas.microsoft.com/office/powerpoint/2010/main" val="37061076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r>
              <a:rPr lang="en-US" sz="1200" b="1" kern="1200" dirty="0">
                <a:solidFill>
                  <a:schemeClr val="tx1"/>
                </a:solidFill>
                <a:effectLst/>
                <a:latin typeface="+mn-lt"/>
                <a:ea typeface="+mn-ea"/>
                <a:cs typeface="+mn-cs"/>
              </a:rPr>
              <a:t>When to Trust AI: Case Study and Lessons Learned</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Speaking Notes: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“The question is not ‘Can I trust AI?’ but rather ‘</a:t>
            </a:r>
            <a:r>
              <a:rPr lang="en-US" sz="1200" b="1" kern="1200" dirty="0">
                <a:solidFill>
                  <a:schemeClr val="tx1"/>
                </a:solidFill>
                <a:effectLst/>
                <a:latin typeface="+mn-lt"/>
                <a:ea typeface="+mn-ea"/>
                <a:cs typeface="+mn-cs"/>
              </a:rPr>
              <a:t>When should I trust AI?</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Trust is situational.</a:t>
            </a:r>
            <a:r>
              <a:rPr lang="en-US" sz="1200" kern="1200" dirty="0">
                <a:solidFill>
                  <a:schemeClr val="tx1"/>
                </a:solidFill>
                <a:effectLst/>
                <a:latin typeface="+mn-lt"/>
                <a:ea typeface="+mn-ea"/>
                <a:cs typeface="+mn-cs"/>
              </a:rPr>
              <a:t> For example, in one case, AI was used to generate literacy coaching materials. The text looked accurate at first glance, but teachers discovered hallucinations—statements that sounded right but were false.</a:t>
            </a:r>
          </a:p>
          <a:p>
            <a:r>
              <a:rPr lang="en-US" sz="1200" kern="1200" dirty="0">
                <a:solidFill>
                  <a:schemeClr val="tx1"/>
                </a:solidFill>
                <a:effectLst/>
                <a:latin typeface="+mn-lt"/>
                <a:ea typeface="+mn-ea"/>
                <a:cs typeface="+mn-cs"/>
              </a:rPr>
              <a:t>The lesson is that AI can produce something convincing, but </a:t>
            </a:r>
            <a:r>
              <a:rPr lang="en-US" sz="1200" b="1" kern="1200" dirty="0">
                <a:solidFill>
                  <a:schemeClr val="tx1"/>
                </a:solidFill>
                <a:effectLst/>
                <a:latin typeface="+mn-lt"/>
                <a:ea typeface="+mn-ea"/>
                <a:cs typeface="+mn-cs"/>
              </a:rPr>
              <a:t>convincing doesn’t equal correct</a:t>
            </a:r>
            <a:r>
              <a:rPr lang="en-US" sz="1200" kern="1200" dirty="0">
                <a:solidFill>
                  <a:schemeClr val="tx1"/>
                </a:solidFill>
                <a:effectLst/>
                <a:latin typeface="+mn-lt"/>
                <a:ea typeface="+mn-ea"/>
                <a:cs typeface="+mn-cs"/>
              </a:rPr>
              <a:t>. That’s why verification partners are so important. When one person reviews AI output, errors can slip through. </a:t>
            </a:r>
            <a:r>
              <a:rPr lang="en-US" sz="1200" b="1" kern="1200" dirty="0">
                <a:solidFill>
                  <a:schemeClr val="tx1"/>
                </a:solidFill>
                <a:effectLst/>
                <a:latin typeface="+mn-lt"/>
                <a:ea typeface="+mn-ea"/>
                <a:cs typeface="+mn-cs"/>
              </a:rPr>
              <a:t>But when we add a second reviewer—a peer, a supervisor, or even the students themselves—we reduce those risks.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is the habit we want to instill: AI can assist, but outputs must be </a:t>
            </a:r>
            <a:r>
              <a:rPr lang="en-US" sz="1200" b="1" kern="1200" dirty="0">
                <a:solidFill>
                  <a:schemeClr val="tx1"/>
                </a:solidFill>
                <a:effectLst/>
                <a:latin typeface="+mn-lt"/>
                <a:ea typeface="+mn-ea"/>
                <a:cs typeface="+mn-cs"/>
              </a:rPr>
              <a:t>cross-checked by people</a:t>
            </a:r>
            <a:r>
              <a:rPr lang="en-US" sz="1200" kern="1200" dirty="0">
                <a:solidFill>
                  <a:schemeClr val="tx1"/>
                </a:solidFill>
                <a:effectLst/>
                <a:latin typeface="+mn-lt"/>
                <a:ea typeface="+mn-ea"/>
                <a:cs typeface="+mn-cs"/>
              </a:rPr>
              <a:t> before we rely on them in classrooms, policies, or professional settings.”</a:t>
            </a:r>
          </a:p>
          <a:p>
            <a:r>
              <a:rPr lang="en-US" sz="1200" b="1" kern="1200" dirty="0">
                <a:solidFill>
                  <a:schemeClr val="tx1"/>
                </a:solidFill>
                <a:effectLst/>
                <a:latin typeface="+mn-lt"/>
                <a:ea typeface="+mn-ea"/>
                <a:cs typeface="+mn-cs"/>
              </a:rPr>
              <a:t>Key Points:</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 real question is </a:t>
            </a:r>
            <a:r>
              <a:rPr lang="en-US" sz="1200" b="1" kern="1200" dirty="0">
                <a:solidFill>
                  <a:schemeClr val="tx1"/>
                </a:solidFill>
                <a:effectLst/>
                <a:latin typeface="+mn-lt"/>
                <a:ea typeface="+mn-ea"/>
                <a:cs typeface="+mn-cs"/>
              </a:rPr>
              <a:t>when</a:t>
            </a:r>
            <a:r>
              <a:rPr lang="en-US" sz="1200" kern="1200" dirty="0">
                <a:solidFill>
                  <a:schemeClr val="tx1"/>
                </a:solidFill>
                <a:effectLst/>
                <a:latin typeface="+mn-lt"/>
                <a:ea typeface="+mn-ea"/>
                <a:cs typeface="+mn-cs"/>
              </a:rPr>
              <a:t>, not if, we trust AI.</a:t>
            </a:r>
          </a:p>
          <a:p>
            <a:pPr lvl="0"/>
            <a:r>
              <a:rPr lang="en-US" sz="1200" kern="1200" dirty="0">
                <a:solidFill>
                  <a:schemeClr val="tx1"/>
                </a:solidFill>
                <a:effectLst/>
                <a:latin typeface="+mn-lt"/>
                <a:ea typeface="+mn-ea"/>
                <a:cs typeface="+mn-cs"/>
              </a:rPr>
              <a:t>Case study: AI-generated text looked accurate but contained errors.</a:t>
            </a:r>
          </a:p>
          <a:p>
            <a:pPr lvl="0"/>
            <a:r>
              <a:rPr lang="en-US" sz="1200" kern="1200" dirty="0">
                <a:solidFill>
                  <a:schemeClr val="tx1"/>
                </a:solidFill>
                <a:effectLst/>
                <a:latin typeface="+mn-lt"/>
                <a:ea typeface="+mn-ea"/>
                <a:cs typeface="+mn-cs"/>
              </a:rPr>
              <a:t>Verification partners (peer review) catch what one person might miss.</a:t>
            </a:r>
          </a:p>
          <a:p>
            <a:pPr lvl="0"/>
            <a:r>
              <a:rPr lang="en-US" sz="1200" b="1" kern="1200" dirty="0">
                <a:solidFill>
                  <a:schemeClr val="tx1"/>
                </a:solidFill>
                <a:effectLst/>
                <a:latin typeface="+mn-lt"/>
                <a:ea typeface="+mn-ea"/>
                <a:cs typeface="+mn-cs"/>
              </a:rPr>
              <a:t>Convincing ≠ Correct</a:t>
            </a:r>
            <a:r>
              <a:rPr lang="en-US" sz="1200" kern="1200" dirty="0">
                <a:solidFill>
                  <a:schemeClr val="tx1"/>
                </a:solidFill>
                <a:effectLst/>
                <a:latin typeface="+mn-lt"/>
                <a:ea typeface="+mn-ea"/>
                <a:cs typeface="+mn-cs"/>
              </a:rPr>
              <a:t> — always double-check.</a:t>
            </a:r>
          </a:p>
          <a:p>
            <a:endParaRPr lang="en-US" dirty="0"/>
          </a:p>
        </p:txBody>
      </p:sp>
      <p:sp>
        <p:nvSpPr>
          <p:cNvPr id="4" name="Slide Number Placeholder 3"/>
          <p:cNvSpPr>
            <a:spLocks noGrp="1"/>
          </p:cNvSpPr>
          <p:nvPr>
            <p:ph type="sldNum" sz="quarter" idx="5"/>
          </p:nvPr>
        </p:nvSpPr>
        <p:spPr/>
        <p:txBody>
          <a:bodyPr/>
          <a:lstStyle/>
          <a:p>
            <a:fld id="{F728D05C-4943-4FF6-965D-FBD19866D391}" type="slidenum">
              <a:rPr lang="en-US" smtClean="0"/>
              <a:t>9</a:t>
            </a:fld>
            <a:endParaRPr lang="en-US"/>
          </a:p>
        </p:txBody>
      </p:sp>
    </p:spTree>
    <p:extLst>
      <p:ext uri="{BB962C8B-B14F-4D97-AF65-F5344CB8AC3E}">
        <p14:creationId xmlns:p14="http://schemas.microsoft.com/office/powerpoint/2010/main" val="16796176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r>
              <a:rPr lang="en-US" sz="1200" b="1" kern="1200" dirty="0">
                <a:solidFill>
                  <a:schemeClr val="tx1"/>
                </a:solidFill>
                <a:effectLst/>
                <a:latin typeface="+mn-lt"/>
                <a:ea typeface="+mn-ea"/>
                <a:cs typeface="+mn-cs"/>
              </a:rPr>
              <a:t>Copyright vs. Plagiarism: Definitions and Implications</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Speaking Notes: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“When students ask about AI and academic integrity, we often need to separate </a:t>
            </a:r>
            <a:r>
              <a:rPr lang="en-US" sz="1200" b="1" kern="1200" dirty="0">
                <a:solidFill>
                  <a:schemeClr val="tx1"/>
                </a:solidFill>
                <a:effectLst/>
                <a:latin typeface="+mn-lt"/>
                <a:ea typeface="+mn-ea"/>
                <a:cs typeface="+mn-cs"/>
              </a:rPr>
              <a:t>copyright</a:t>
            </a:r>
            <a:r>
              <a:rPr lang="en-US" sz="1200" kern="1200" dirty="0">
                <a:solidFill>
                  <a:schemeClr val="tx1"/>
                </a:solidFill>
                <a:effectLst/>
                <a:latin typeface="+mn-lt"/>
                <a:ea typeface="+mn-ea"/>
                <a:cs typeface="+mn-cs"/>
              </a:rPr>
              <a:t> from </a:t>
            </a:r>
            <a:r>
              <a:rPr lang="en-US" sz="1200" b="1" kern="1200" dirty="0">
                <a:solidFill>
                  <a:schemeClr val="tx1"/>
                </a:solidFill>
                <a:effectLst/>
                <a:latin typeface="+mn-lt"/>
                <a:ea typeface="+mn-ea"/>
                <a:cs typeface="+mn-cs"/>
              </a:rPr>
              <a:t>plagiarism</a:t>
            </a:r>
            <a:r>
              <a:rPr lang="en-US" sz="1200" kern="1200" dirty="0">
                <a:solidFill>
                  <a:schemeClr val="tx1"/>
                </a:solidFill>
                <a:effectLst/>
                <a:latin typeface="+mn-lt"/>
                <a:ea typeface="+mn-ea"/>
                <a:cs typeface="+mn-cs"/>
              </a:rPr>
              <a:t>.</a:t>
            </a:r>
          </a:p>
          <a:p>
            <a:r>
              <a:rPr lang="en-US" sz="1200" b="1" kern="1200" dirty="0">
                <a:solidFill>
                  <a:schemeClr val="tx1"/>
                </a:solidFill>
                <a:effectLst/>
                <a:latin typeface="+mn-lt"/>
                <a:ea typeface="+mn-ea"/>
                <a:cs typeface="+mn-cs"/>
              </a:rPr>
              <a:t>Copyright</a:t>
            </a:r>
            <a:r>
              <a:rPr lang="en-US" sz="1200" kern="1200" dirty="0">
                <a:solidFill>
                  <a:schemeClr val="tx1"/>
                </a:solidFill>
                <a:effectLst/>
                <a:latin typeface="+mn-lt"/>
                <a:ea typeface="+mn-ea"/>
                <a:cs typeface="+mn-cs"/>
              </a:rPr>
              <a:t> is a legal issue—</a:t>
            </a:r>
            <a:r>
              <a:rPr lang="en-US" sz="1200" b="1" kern="1200" dirty="0">
                <a:solidFill>
                  <a:schemeClr val="tx1"/>
                </a:solidFill>
                <a:effectLst/>
                <a:latin typeface="+mn-lt"/>
                <a:ea typeface="+mn-ea"/>
                <a:cs typeface="+mn-cs"/>
              </a:rPr>
              <a:t>it’s about ownership.</a:t>
            </a:r>
            <a:r>
              <a:rPr lang="en-US" sz="1200" kern="1200" dirty="0">
                <a:solidFill>
                  <a:schemeClr val="tx1"/>
                </a:solidFill>
                <a:effectLst/>
                <a:latin typeface="+mn-lt"/>
                <a:ea typeface="+mn-ea"/>
                <a:cs typeface="+mn-cs"/>
              </a:rPr>
              <a:t> If someone uses copyrighted material without permission, they’re breaking the law. For example, reproducing a textbook chapter without permission violates copyright.</a:t>
            </a:r>
          </a:p>
          <a:p>
            <a:r>
              <a:rPr lang="en-US" sz="1200" b="1" kern="1200" dirty="0">
                <a:solidFill>
                  <a:schemeClr val="tx1"/>
                </a:solidFill>
                <a:effectLst/>
                <a:latin typeface="+mn-lt"/>
                <a:ea typeface="+mn-ea"/>
                <a:cs typeface="+mn-cs"/>
              </a:rPr>
              <a:t>Plagiarism</a:t>
            </a:r>
            <a:r>
              <a:rPr lang="en-US" sz="1200" kern="1200" dirty="0">
                <a:solidFill>
                  <a:schemeClr val="tx1"/>
                </a:solidFill>
                <a:effectLst/>
                <a:latin typeface="+mn-lt"/>
                <a:ea typeface="+mn-ea"/>
                <a:cs typeface="+mn-cs"/>
              </a:rPr>
              <a:t> is an ethical issue—</a:t>
            </a:r>
            <a:r>
              <a:rPr lang="en-US" sz="1200" b="1" kern="1200" dirty="0">
                <a:solidFill>
                  <a:schemeClr val="tx1"/>
                </a:solidFill>
                <a:effectLst/>
                <a:latin typeface="+mn-lt"/>
                <a:ea typeface="+mn-ea"/>
                <a:cs typeface="+mn-cs"/>
              </a:rPr>
              <a:t>it’s about honesty and trust</a:t>
            </a:r>
            <a:r>
              <a:rPr lang="en-US" sz="1200" kern="1200" dirty="0">
                <a:solidFill>
                  <a:schemeClr val="tx1"/>
                </a:solidFill>
                <a:effectLst/>
                <a:latin typeface="+mn-lt"/>
                <a:ea typeface="+mn-ea"/>
                <a:cs typeface="+mn-cs"/>
              </a:rPr>
              <a:t>. Even if something isn’t copyrighted, if a student passes off someone else’s work, or AI’s work, as their own without credit, that’s plagiarism. That’s not breaking the law, but it is </a:t>
            </a:r>
            <a:r>
              <a:rPr lang="en-US" sz="1200" b="1" kern="1200" dirty="0">
                <a:solidFill>
                  <a:schemeClr val="tx1"/>
                </a:solidFill>
                <a:effectLst/>
                <a:latin typeface="+mn-lt"/>
                <a:ea typeface="+mn-ea"/>
                <a:cs typeface="+mn-cs"/>
              </a:rPr>
              <a:t>breaking trust</a:t>
            </a:r>
            <a:r>
              <a:rPr lang="en-US" sz="1200" kern="1200" dirty="0">
                <a:solidFill>
                  <a:schemeClr val="tx1"/>
                </a:solidFill>
                <a:effectLst/>
                <a:latin typeface="+mn-lt"/>
                <a:ea typeface="+mn-ea"/>
                <a:cs typeface="+mn-cs"/>
              </a:rPr>
              <a:t> with the teacher, the class, and the institution.</a:t>
            </a:r>
          </a:p>
          <a:p>
            <a:r>
              <a:rPr lang="en-US" sz="1200" kern="1200" dirty="0">
                <a:solidFill>
                  <a:schemeClr val="tx1"/>
                </a:solidFill>
                <a:effectLst/>
                <a:latin typeface="+mn-lt"/>
                <a:ea typeface="+mn-ea"/>
                <a:cs typeface="+mn-cs"/>
              </a:rPr>
              <a:t>This slide gives us a simple way to explain: copyright is about </a:t>
            </a:r>
            <a:r>
              <a:rPr lang="en-US" sz="1200" b="1" kern="1200" dirty="0">
                <a:solidFill>
                  <a:schemeClr val="tx1"/>
                </a:solidFill>
                <a:effectLst/>
                <a:latin typeface="+mn-lt"/>
                <a:ea typeface="+mn-ea"/>
                <a:cs typeface="+mn-cs"/>
              </a:rPr>
              <a:t>law</a:t>
            </a:r>
            <a:r>
              <a:rPr lang="en-US" sz="1200" kern="1200" dirty="0">
                <a:solidFill>
                  <a:schemeClr val="tx1"/>
                </a:solidFill>
                <a:effectLst/>
                <a:latin typeface="+mn-lt"/>
                <a:ea typeface="+mn-ea"/>
                <a:cs typeface="+mn-cs"/>
              </a:rPr>
              <a:t>, plagiarism is about </a:t>
            </a:r>
            <a:r>
              <a:rPr lang="en-US" sz="1200" b="1" kern="1200" dirty="0">
                <a:solidFill>
                  <a:schemeClr val="tx1"/>
                </a:solidFill>
                <a:effectLst/>
                <a:latin typeface="+mn-lt"/>
                <a:ea typeface="+mn-ea"/>
                <a:cs typeface="+mn-cs"/>
              </a:rPr>
              <a:t>trust</a:t>
            </a:r>
            <a:r>
              <a:rPr lang="en-US" sz="1200" kern="1200" dirty="0">
                <a:solidFill>
                  <a:schemeClr val="tx1"/>
                </a:solidFill>
                <a:effectLst/>
                <a:latin typeface="+mn-lt"/>
                <a:ea typeface="+mn-ea"/>
                <a:cs typeface="+mn-cs"/>
              </a:rPr>
              <a:t>. Both matter, and both must guide how we teach students to use AI responsibly.”</a:t>
            </a:r>
          </a:p>
          <a:p>
            <a:r>
              <a:rPr lang="en-US" sz="1200" b="1" kern="1200" dirty="0">
                <a:solidFill>
                  <a:schemeClr val="tx1"/>
                </a:solidFill>
                <a:effectLst/>
                <a:latin typeface="+mn-lt"/>
                <a:ea typeface="+mn-ea"/>
                <a:cs typeface="+mn-cs"/>
              </a:rPr>
              <a:t>Key Points:</a:t>
            </a:r>
            <a:endParaRPr lang="en-US"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Copyright</a:t>
            </a:r>
            <a:r>
              <a:rPr lang="en-US" sz="1200" kern="1200" dirty="0">
                <a:solidFill>
                  <a:schemeClr val="tx1"/>
                </a:solidFill>
                <a:effectLst/>
                <a:latin typeface="+mn-lt"/>
                <a:ea typeface="+mn-ea"/>
                <a:cs typeface="+mn-cs"/>
              </a:rPr>
              <a:t> = legal (ownership) → breaking the law.</a:t>
            </a:r>
          </a:p>
          <a:p>
            <a:pPr lvl="0"/>
            <a:r>
              <a:rPr lang="en-US" sz="1200" b="1" kern="1200" dirty="0">
                <a:solidFill>
                  <a:schemeClr val="tx1"/>
                </a:solidFill>
                <a:effectLst/>
                <a:latin typeface="+mn-lt"/>
                <a:ea typeface="+mn-ea"/>
                <a:cs typeface="+mn-cs"/>
              </a:rPr>
              <a:t>Plagiarism</a:t>
            </a:r>
            <a:r>
              <a:rPr lang="en-US" sz="1200" kern="1200" dirty="0">
                <a:solidFill>
                  <a:schemeClr val="tx1"/>
                </a:solidFill>
                <a:effectLst/>
                <a:latin typeface="+mn-lt"/>
                <a:ea typeface="+mn-ea"/>
                <a:cs typeface="+mn-cs"/>
              </a:rPr>
              <a:t> = ethical (honesty) → breaking trust.</a:t>
            </a:r>
          </a:p>
          <a:p>
            <a:pPr lvl="0"/>
            <a:r>
              <a:rPr lang="en-US" sz="1200" kern="1200" dirty="0">
                <a:solidFill>
                  <a:schemeClr val="tx1"/>
                </a:solidFill>
                <a:effectLst/>
                <a:latin typeface="+mn-lt"/>
                <a:ea typeface="+mn-ea"/>
                <a:cs typeface="+mn-cs"/>
              </a:rPr>
              <a:t>AI raises both issues, but plagiarism is most common in the classroom.</a:t>
            </a:r>
          </a:p>
          <a:p>
            <a:pPr lvl="0"/>
            <a:r>
              <a:rPr lang="en-US" sz="1200" kern="1200" dirty="0">
                <a:solidFill>
                  <a:schemeClr val="tx1"/>
                </a:solidFill>
                <a:effectLst/>
                <a:latin typeface="+mn-lt"/>
                <a:ea typeface="+mn-ea"/>
                <a:cs typeface="+mn-cs"/>
              </a:rPr>
              <a:t>Simple framing: </a:t>
            </a:r>
            <a:r>
              <a:rPr lang="en-US" sz="1200" b="1" kern="1200" dirty="0">
                <a:solidFill>
                  <a:schemeClr val="tx1"/>
                </a:solidFill>
                <a:effectLst/>
                <a:latin typeface="+mn-lt"/>
                <a:ea typeface="+mn-ea"/>
                <a:cs typeface="+mn-cs"/>
              </a:rPr>
              <a:t>law vs. trust</a:t>
            </a:r>
            <a:r>
              <a:rPr lang="en-US" sz="1200"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5"/>
          </p:nvPr>
        </p:nvSpPr>
        <p:spPr/>
        <p:txBody>
          <a:bodyPr/>
          <a:lstStyle/>
          <a:p>
            <a:fld id="{F728D05C-4943-4FF6-965D-FBD19866D391}" type="slidenum">
              <a:rPr lang="en-US" smtClean="0"/>
              <a:t>10</a:t>
            </a:fld>
            <a:endParaRPr lang="en-US"/>
          </a:p>
        </p:txBody>
      </p:sp>
    </p:spTree>
    <p:extLst>
      <p:ext uri="{BB962C8B-B14F-4D97-AF65-F5344CB8AC3E}">
        <p14:creationId xmlns:p14="http://schemas.microsoft.com/office/powerpoint/2010/main" val="3167603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Plagiarism Challenges with AI-Generated Content</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Speaking Notes: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“AI introduces new challenges with plagiarism because it </a:t>
            </a:r>
            <a:r>
              <a:rPr lang="en-US" sz="1200" b="1" kern="1200" dirty="0">
                <a:solidFill>
                  <a:schemeClr val="tx1"/>
                </a:solidFill>
                <a:effectLst/>
                <a:latin typeface="+mn-lt"/>
                <a:ea typeface="+mn-ea"/>
                <a:cs typeface="+mn-cs"/>
              </a:rPr>
              <a:t>blurs originality lines</a:t>
            </a:r>
            <a:r>
              <a:rPr lang="en-US" sz="1200" kern="1200" dirty="0">
                <a:solidFill>
                  <a:schemeClr val="tx1"/>
                </a:solidFill>
                <a:effectLst/>
                <a:latin typeface="+mn-lt"/>
                <a:ea typeface="+mn-ea"/>
                <a:cs typeface="+mn-cs"/>
              </a:rPr>
              <a:t>. AI generates new sentences, </a:t>
            </a:r>
            <a:r>
              <a:rPr lang="en-US" sz="1200" b="1" kern="1200" dirty="0">
                <a:solidFill>
                  <a:schemeClr val="tx1"/>
                </a:solidFill>
                <a:effectLst/>
                <a:latin typeface="+mn-lt"/>
                <a:ea typeface="+mn-ea"/>
                <a:cs typeface="+mn-cs"/>
              </a:rPr>
              <a:t>but those are based on patterns from existing data</a:t>
            </a:r>
            <a:r>
              <a:rPr lang="en-US" sz="1200" kern="1200" dirty="0">
                <a:solidFill>
                  <a:schemeClr val="tx1"/>
                </a:solidFill>
                <a:effectLst/>
                <a:latin typeface="+mn-lt"/>
                <a:ea typeface="+mn-ea"/>
                <a:cs typeface="+mn-cs"/>
              </a:rPr>
              <a:t>. That makes it difficult to tell where original ends and borrowed begins.</a:t>
            </a:r>
          </a:p>
          <a:p>
            <a:r>
              <a:rPr lang="en-US" sz="1200" kern="1200" dirty="0">
                <a:solidFill>
                  <a:schemeClr val="tx1"/>
                </a:solidFill>
                <a:effectLst/>
                <a:latin typeface="+mn-lt"/>
                <a:ea typeface="+mn-ea"/>
                <a:cs typeface="+mn-cs"/>
              </a:rPr>
              <a:t>There are also legitimate ways AI can help, such as </a:t>
            </a:r>
            <a:r>
              <a:rPr lang="en-US" sz="1200" b="1" kern="1200" dirty="0">
                <a:solidFill>
                  <a:schemeClr val="tx1"/>
                </a:solidFill>
                <a:effectLst/>
                <a:latin typeface="+mn-lt"/>
                <a:ea typeface="+mn-ea"/>
                <a:cs typeface="+mn-cs"/>
              </a:rPr>
              <a:t>AI-assisted ethical revision</a:t>
            </a:r>
            <a:r>
              <a:rPr lang="en-US" sz="1200" kern="1200" dirty="0">
                <a:solidFill>
                  <a:schemeClr val="tx1"/>
                </a:solidFill>
                <a:effectLst/>
                <a:latin typeface="+mn-lt"/>
                <a:ea typeface="+mn-ea"/>
                <a:cs typeface="+mn-cs"/>
              </a:rPr>
              <a:t>. For example, an instructor could paste a rough paragraph into AI and ask it to suggest clearer, more professional wording. The core ideas remain the instructor’s—</a:t>
            </a:r>
            <a:r>
              <a:rPr lang="en-US" sz="1200" b="1" kern="1200" dirty="0">
                <a:solidFill>
                  <a:schemeClr val="tx1"/>
                </a:solidFill>
                <a:effectLst/>
                <a:latin typeface="+mn-lt"/>
                <a:ea typeface="+mn-ea"/>
                <a:cs typeface="+mn-cs"/>
              </a:rPr>
              <a:t>AI just polishes the text.</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That’s very different from asking AI to write an entire essay from scratch.</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raises the big question: </a:t>
            </a:r>
            <a:r>
              <a:rPr lang="en-US" sz="1200" b="1" kern="1200" dirty="0">
                <a:solidFill>
                  <a:schemeClr val="tx1"/>
                </a:solidFill>
                <a:effectLst/>
                <a:latin typeface="+mn-lt"/>
                <a:ea typeface="+mn-ea"/>
                <a:cs typeface="+mn-cs"/>
              </a:rPr>
              <a:t>Should AI be cited when it’s used?</a:t>
            </a:r>
            <a:r>
              <a:rPr lang="en-US" sz="1200" kern="1200" dirty="0">
                <a:solidFill>
                  <a:schemeClr val="tx1"/>
                </a:solidFill>
                <a:effectLst/>
                <a:latin typeface="+mn-lt"/>
                <a:ea typeface="+mn-ea"/>
                <a:cs typeface="+mn-cs"/>
              </a:rPr>
              <a:t> If a student uses AI to revise their draft, do they need to disclose that? The answer may depend on the assignment, but raising the question teaches students that transparency matters. We don’t want to ban tools—we want to model </a:t>
            </a:r>
            <a:r>
              <a:rPr lang="en-US" sz="1200" b="1" kern="1200" dirty="0">
                <a:solidFill>
                  <a:schemeClr val="tx1"/>
                </a:solidFill>
                <a:effectLst/>
                <a:latin typeface="+mn-lt"/>
                <a:ea typeface="+mn-ea"/>
                <a:cs typeface="+mn-cs"/>
              </a:rPr>
              <a:t>ethical use</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Students should see AI as a partner they acknowledge, not a ghostwriter they hide.”</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Key Points:</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AI blurs originality → hard to separate </a:t>
            </a:r>
            <a:r>
              <a:rPr lang="en-US" sz="1200" b="1" kern="1200" dirty="0">
                <a:solidFill>
                  <a:schemeClr val="tx1"/>
                </a:solidFill>
                <a:effectLst/>
                <a:latin typeface="+mn-lt"/>
                <a:ea typeface="+mn-ea"/>
                <a:cs typeface="+mn-cs"/>
              </a:rPr>
              <a:t>original vs. borrowed</a:t>
            </a:r>
            <a:r>
              <a:rPr lang="en-US" sz="1200" kern="1200" dirty="0">
                <a:solidFill>
                  <a:schemeClr val="tx1"/>
                </a:solidFill>
                <a:effectLst/>
                <a:latin typeface="+mn-lt"/>
                <a:ea typeface="+mn-ea"/>
                <a:cs typeface="+mn-cs"/>
              </a:rPr>
              <a:t>.</a:t>
            </a:r>
          </a:p>
          <a:p>
            <a:pPr lvl="0"/>
            <a:r>
              <a:rPr lang="en-US" sz="1200" b="1" kern="1200" dirty="0">
                <a:solidFill>
                  <a:schemeClr val="tx1"/>
                </a:solidFill>
                <a:effectLst/>
                <a:latin typeface="+mn-lt"/>
                <a:ea typeface="+mn-ea"/>
                <a:cs typeface="+mn-cs"/>
              </a:rPr>
              <a:t>Ethical revision</a:t>
            </a:r>
            <a:r>
              <a:rPr lang="en-US" sz="1200" kern="1200" dirty="0">
                <a:solidFill>
                  <a:schemeClr val="tx1"/>
                </a:solidFill>
                <a:effectLst/>
                <a:latin typeface="+mn-lt"/>
                <a:ea typeface="+mn-ea"/>
                <a:cs typeface="+mn-cs"/>
              </a:rPr>
              <a:t> = </a:t>
            </a:r>
            <a:r>
              <a:rPr lang="en-US" sz="1200" b="1" kern="1200" dirty="0">
                <a:solidFill>
                  <a:schemeClr val="tx1"/>
                </a:solidFill>
                <a:effectLst/>
                <a:latin typeface="+mn-lt"/>
                <a:ea typeface="+mn-ea"/>
                <a:cs typeface="+mn-cs"/>
              </a:rPr>
              <a:t>keeping ownership, using AI to clarify/polish.</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Main issue: </a:t>
            </a:r>
            <a:r>
              <a:rPr lang="en-US" sz="1200" b="1" kern="1200" dirty="0">
                <a:solidFill>
                  <a:schemeClr val="tx1"/>
                </a:solidFill>
                <a:effectLst/>
                <a:latin typeface="+mn-lt"/>
                <a:ea typeface="+mn-ea"/>
                <a:cs typeface="+mn-cs"/>
              </a:rPr>
              <a:t>disclosure</a:t>
            </a:r>
            <a:r>
              <a:rPr lang="en-US" sz="1200" kern="1200" dirty="0">
                <a:solidFill>
                  <a:schemeClr val="tx1"/>
                </a:solidFill>
                <a:effectLst/>
                <a:latin typeface="+mn-lt"/>
                <a:ea typeface="+mn-ea"/>
                <a:cs typeface="+mn-cs"/>
              </a:rPr>
              <a:t> — when and how to cite AI use.</a:t>
            </a:r>
          </a:p>
          <a:p>
            <a:pPr lvl="0"/>
            <a:r>
              <a:rPr lang="en-US" sz="1200" kern="1200" dirty="0">
                <a:solidFill>
                  <a:schemeClr val="tx1"/>
                </a:solidFill>
                <a:effectLst/>
                <a:latin typeface="+mn-lt"/>
                <a:ea typeface="+mn-ea"/>
                <a:cs typeface="+mn-cs"/>
              </a:rPr>
              <a:t>Teaching focus: transparency and </a:t>
            </a:r>
            <a:r>
              <a:rPr lang="en-US" sz="1200" b="1" kern="1200" dirty="0">
                <a:solidFill>
                  <a:schemeClr val="tx1"/>
                </a:solidFill>
                <a:effectLst/>
                <a:latin typeface="+mn-lt"/>
                <a:ea typeface="+mn-ea"/>
                <a:cs typeface="+mn-cs"/>
              </a:rPr>
              <a:t>ethical partnership</a:t>
            </a:r>
            <a:r>
              <a:rPr lang="en-US" sz="1200" kern="1200" dirty="0">
                <a:solidFill>
                  <a:schemeClr val="tx1"/>
                </a:solidFill>
                <a:effectLst/>
                <a:latin typeface="+mn-lt"/>
                <a:ea typeface="+mn-ea"/>
                <a:cs typeface="+mn-cs"/>
              </a:rPr>
              <a:t> with AI.</a:t>
            </a:r>
          </a:p>
          <a:p>
            <a:endParaRPr lang="en-US" dirty="0"/>
          </a:p>
        </p:txBody>
      </p:sp>
      <p:sp>
        <p:nvSpPr>
          <p:cNvPr id="4" name="Slide Number Placeholder 3"/>
          <p:cNvSpPr>
            <a:spLocks noGrp="1"/>
          </p:cNvSpPr>
          <p:nvPr>
            <p:ph type="sldNum" sz="quarter" idx="5"/>
          </p:nvPr>
        </p:nvSpPr>
        <p:spPr/>
        <p:txBody>
          <a:bodyPr/>
          <a:lstStyle/>
          <a:p>
            <a:fld id="{F728D05C-4943-4FF6-965D-FBD19866D391}" type="slidenum">
              <a:rPr lang="en-US" smtClean="0"/>
              <a:t>11</a:t>
            </a:fld>
            <a:endParaRPr lang="en-US"/>
          </a:p>
        </p:txBody>
      </p:sp>
    </p:spTree>
    <p:extLst>
      <p:ext uri="{BB962C8B-B14F-4D97-AF65-F5344CB8AC3E}">
        <p14:creationId xmlns:p14="http://schemas.microsoft.com/office/powerpoint/2010/main" val="22107122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F728D05C-4943-4FF6-965D-FBD19866D391}" type="slidenum">
              <a:rPr lang="en-US" smtClean="0"/>
              <a:t>12</a:t>
            </a:fld>
            <a:endParaRPr lang="en-US"/>
          </a:p>
        </p:txBody>
      </p:sp>
    </p:spTree>
    <p:extLst>
      <p:ext uri="{BB962C8B-B14F-4D97-AF65-F5344CB8AC3E}">
        <p14:creationId xmlns:p14="http://schemas.microsoft.com/office/powerpoint/2010/main" val="29010427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Two researchers were stuck on a nasty math problem. They asked a top model for help. The first answer was wrong. Instead of dunking on it, they explained why. The model tried again</a:t>
            </a:r>
            <a:r>
              <a:rPr lang="en-US" b="1" dirty="0"/>
              <a:t>. Within about thirty minutes, it suggested the missing idea that unlocked the proof.</a:t>
            </a:r>
            <a:r>
              <a:rPr lang="en-US" dirty="0"/>
              <a:t> Could the humans have found it on their own with a week of grinding? Sure. The point is speed. AI didn’t replace judgment. It made good judgment go further.</a:t>
            </a:r>
          </a:p>
          <a:p>
            <a:endParaRPr lang="en-US" dirty="0"/>
          </a:p>
          <a:p>
            <a:r>
              <a:rPr lang="en-US" sz="1200" b="1" kern="1200" dirty="0">
                <a:solidFill>
                  <a:schemeClr val="tx1"/>
                </a:solidFill>
                <a:effectLst/>
                <a:latin typeface="+mn-lt"/>
                <a:ea typeface="+mn-ea"/>
                <a:cs typeface="+mn-cs"/>
              </a:rPr>
              <a:t>Eaton’s Six Tenets for AI and Plagiarism</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Speaking Notes: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“Eaton outlines six tenets that help frame how we handle AI and plagiarism in education.</a:t>
            </a:r>
          </a:p>
          <a:p>
            <a:r>
              <a:rPr lang="en-US" sz="1200" kern="1200" dirty="0">
                <a:solidFill>
                  <a:schemeClr val="tx1"/>
                </a:solidFill>
                <a:effectLst/>
                <a:latin typeface="+mn-lt"/>
                <a:ea typeface="+mn-ea"/>
                <a:cs typeface="+mn-cs"/>
              </a:rPr>
              <a:t>First, </a:t>
            </a:r>
            <a:r>
              <a:rPr lang="en-US" sz="1200" b="1" kern="1200" dirty="0">
                <a:solidFill>
                  <a:schemeClr val="tx1"/>
                </a:solidFill>
                <a:effectLst/>
                <a:latin typeface="+mn-lt"/>
                <a:ea typeface="+mn-ea"/>
                <a:cs typeface="+mn-cs"/>
              </a:rPr>
              <a:t>Control vs. Responsibility</a:t>
            </a:r>
            <a:r>
              <a:rPr lang="en-US" sz="1200" kern="1200" dirty="0">
                <a:solidFill>
                  <a:schemeClr val="tx1"/>
                </a:solidFill>
                <a:effectLst/>
                <a:latin typeface="+mn-lt"/>
                <a:ea typeface="+mn-ea"/>
                <a:cs typeface="+mn-cs"/>
              </a:rPr>
              <a:t>: AI can help with drafting, but responsibility never transfers. If a student uses AI to write, they are still accountable for what it produces. That’s why we remind them: </a:t>
            </a:r>
            <a:r>
              <a:rPr lang="en-US" sz="1200" b="1" kern="1200" dirty="0">
                <a:solidFill>
                  <a:schemeClr val="tx1"/>
                </a:solidFill>
                <a:effectLst/>
                <a:latin typeface="+mn-lt"/>
                <a:ea typeface="+mn-ea"/>
                <a:cs typeface="+mn-cs"/>
              </a:rPr>
              <a:t>if AI makes an error, it’s your name on the assignment.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Second, </a:t>
            </a:r>
            <a:r>
              <a:rPr lang="en-US" sz="1200" b="1" kern="1200" dirty="0">
                <a:solidFill>
                  <a:schemeClr val="tx1"/>
                </a:solidFill>
                <a:effectLst/>
                <a:latin typeface="+mn-lt"/>
                <a:ea typeface="+mn-ea"/>
                <a:cs typeface="+mn-cs"/>
              </a:rPr>
              <a:t>Attribution Matters</a:t>
            </a:r>
            <a:r>
              <a:rPr lang="en-US" sz="1200" kern="1200" dirty="0">
                <a:solidFill>
                  <a:schemeClr val="tx1"/>
                </a:solidFill>
                <a:effectLst/>
                <a:latin typeface="+mn-lt"/>
                <a:ea typeface="+mn-ea"/>
                <a:cs typeface="+mn-cs"/>
              </a:rPr>
              <a:t>: Giving credit is essential. Just like citing a source, students should disclose when AI contributed. A simple example might be: ‘</a:t>
            </a:r>
            <a:r>
              <a:rPr lang="en-US" sz="1200" b="1" kern="1200" dirty="0">
                <a:solidFill>
                  <a:schemeClr val="tx1"/>
                </a:solidFill>
                <a:effectLst/>
                <a:latin typeface="+mn-lt"/>
                <a:ea typeface="+mn-ea"/>
                <a:cs typeface="+mn-cs"/>
              </a:rPr>
              <a:t>Generated with ChatGPT, edited by [Name].’</a:t>
            </a:r>
            <a:r>
              <a:rPr lang="en-US" sz="1200" kern="1200" dirty="0">
                <a:solidFill>
                  <a:schemeClr val="tx1"/>
                </a:solidFill>
                <a:effectLst/>
                <a:latin typeface="+mn-lt"/>
                <a:ea typeface="+mn-ea"/>
                <a:cs typeface="+mn-cs"/>
              </a:rPr>
              <a:t> This doesn’t mean AI gets authorship—it means students are transparent about its role.</a:t>
            </a:r>
          </a:p>
          <a:p>
            <a:r>
              <a:rPr lang="en-US" sz="1200" kern="1200" dirty="0">
                <a:solidFill>
                  <a:schemeClr val="tx1"/>
                </a:solidFill>
                <a:effectLst/>
                <a:latin typeface="+mn-lt"/>
                <a:ea typeface="+mn-ea"/>
                <a:cs typeface="+mn-cs"/>
              </a:rPr>
              <a:t>Third, </a:t>
            </a:r>
            <a:r>
              <a:rPr lang="en-US" sz="1200" b="1" kern="1200" dirty="0">
                <a:solidFill>
                  <a:schemeClr val="tx1"/>
                </a:solidFill>
                <a:effectLst/>
                <a:latin typeface="+mn-lt"/>
                <a:ea typeface="+mn-ea"/>
                <a:cs typeface="+mn-cs"/>
              </a:rPr>
              <a:t>Old Definitions Don’t Apply</a:t>
            </a:r>
            <a:r>
              <a:rPr lang="en-US" sz="1200" kern="1200" dirty="0">
                <a:solidFill>
                  <a:schemeClr val="tx1"/>
                </a:solidFill>
                <a:effectLst/>
                <a:latin typeface="+mn-lt"/>
                <a:ea typeface="+mn-ea"/>
                <a:cs typeface="+mn-cs"/>
              </a:rPr>
              <a:t>: Traditional plagiarism rules don’t always fit hybrid AI writing. </a:t>
            </a:r>
            <a:r>
              <a:rPr lang="en-US" sz="1200" b="1" kern="1200" dirty="0">
                <a:solidFill>
                  <a:schemeClr val="tx1"/>
                </a:solidFill>
                <a:effectLst/>
                <a:latin typeface="+mn-lt"/>
                <a:ea typeface="+mn-ea"/>
                <a:cs typeface="+mn-cs"/>
              </a:rPr>
              <a:t>For example, rewriting with AI isn’t the same as copy-pasting.</a:t>
            </a:r>
            <a:r>
              <a:rPr lang="en-US" sz="1200" kern="1200" dirty="0">
                <a:solidFill>
                  <a:schemeClr val="tx1"/>
                </a:solidFill>
                <a:effectLst/>
                <a:latin typeface="+mn-lt"/>
                <a:ea typeface="+mn-ea"/>
                <a:cs typeface="+mn-cs"/>
              </a:rPr>
              <a:t> We need to refine policies that reflect these distinctions.</a:t>
            </a:r>
          </a:p>
          <a:p>
            <a:r>
              <a:rPr lang="en-US" sz="1200" kern="1200" dirty="0">
                <a:solidFill>
                  <a:schemeClr val="tx1"/>
                </a:solidFill>
                <a:effectLst/>
                <a:latin typeface="+mn-lt"/>
                <a:ea typeface="+mn-ea"/>
                <a:cs typeface="+mn-cs"/>
              </a:rPr>
              <a:t>Fourth, </a:t>
            </a:r>
            <a:r>
              <a:rPr lang="en-US" sz="1200" b="1" kern="1200" dirty="0">
                <a:solidFill>
                  <a:schemeClr val="tx1"/>
                </a:solidFill>
                <a:effectLst/>
                <a:latin typeface="+mn-lt"/>
                <a:ea typeface="+mn-ea"/>
                <a:cs typeface="+mn-cs"/>
              </a:rPr>
              <a:t>Language Barriers Shrink</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AI can help ESL students by translating or clarifying their writing. This is not cheating—it’s scaffolding that makes learning more accessible.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Fifth, </a:t>
            </a:r>
            <a:r>
              <a:rPr lang="en-US" sz="1200" b="1" kern="1200" dirty="0">
                <a:solidFill>
                  <a:schemeClr val="tx1"/>
                </a:solidFill>
                <a:effectLst/>
                <a:latin typeface="+mn-lt"/>
                <a:ea typeface="+mn-ea"/>
                <a:cs typeface="+mn-cs"/>
              </a:rPr>
              <a:t>Creativity Expands</a:t>
            </a:r>
            <a:r>
              <a:rPr lang="en-US" sz="1200" kern="1200" dirty="0">
                <a:solidFill>
                  <a:schemeClr val="tx1"/>
                </a:solidFill>
                <a:effectLst/>
                <a:latin typeface="+mn-lt"/>
                <a:ea typeface="+mn-ea"/>
                <a:cs typeface="+mn-cs"/>
              </a:rPr>
              <a:t>: AI can generate new metaphors, examples, or prompts that expand thinking. It’s not about replacing creativity but </a:t>
            </a:r>
            <a:r>
              <a:rPr lang="en-US" sz="1200" b="1" kern="1200" dirty="0">
                <a:solidFill>
                  <a:schemeClr val="tx1"/>
                </a:solidFill>
                <a:effectLst/>
                <a:latin typeface="+mn-lt"/>
                <a:ea typeface="+mn-ea"/>
                <a:cs typeface="+mn-cs"/>
              </a:rPr>
              <a:t>sparking new directions</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And finally, </a:t>
            </a:r>
            <a:r>
              <a:rPr lang="en-US" sz="1200" b="1" kern="1200" dirty="0">
                <a:solidFill>
                  <a:schemeClr val="tx1"/>
                </a:solidFill>
                <a:effectLst/>
                <a:latin typeface="+mn-lt"/>
                <a:ea typeface="+mn-ea"/>
                <a:cs typeface="+mn-cs"/>
              </a:rPr>
              <a:t>Hybrid Writing Normal</a:t>
            </a:r>
            <a:r>
              <a:rPr lang="en-US" sz="1200" kern="1200" dirty="0">
                <a:solidFill>
                  <a:schemeClr val="tx1"/>
                </a:solidFill>
                <a:effectLst/>
                <a:latin typeface="+mn-lt"/>
                <a:ea typeface="+mn-ea"/>
                <a:cs typeface="+mn-cs"/>
              </a:rPr>
              <a:t>: Human + AI collaboration will be standard. Our job is to prepare students for that reality by teaching </a:t>
            </a:r>
            <a:r>
              <a:rPr lang="en-US" sz="1200" b="1" kern="1200" dirty="0">
                <a:solidFill>
                  <a:schemeClr val="tx1"/>
                </a:solidFill>
                <a:effectLst/>
                <a:latin typeface="+mn-lt"/>
                <a:ea typeface="+mn-ea"/>
                <a:cs typeface="+mn-cs"/>
              </a:rPr>
              <a:t>disclosure and ethical practice.”</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Key Points:</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Responsibility stays with the student/faculty.</a:t>
            </a:r>
          </a:p>
          <a:p>
            <a:pPr lvl="0"/>
            <a:r>
              <a:rPr lang="en-US" sz="1200" kern="1200" dirty="0">
                <a:solidFill>
                  <a:schemeClr val="tx1"/>
                </a:solidFill>
                <a:effectLst/>
                <a:latin typeface="+mn-lt"/>
                <a:ea typeface="+mn-ea"/>
                <a:cs typeface="+mn-cs"/>
              </a:rPr>
              <a:t>Attribution = always give credit.</a:t>
            </a:r>
          </a:p>
          <a:p>
            <a:pPr lvl="0"/>
            <a:r>
              <a:rPr lang="en-US" sz="1200" kern="1200" dirty="0">
                <a:solidFill>
                  <a:schemeClr val="tx1"/>
                </a:solidFill>
                <a:effectLst/>
                <a:latin typeface="+mn-lt"/>
                <a:ea typeface="+mn-ea"/>
                <a:cs typeface="+mn-cs"/>
              </a:rPr>
              <a:t>Hybrid AI writing differs from old plagiarism models.</a:t>
            </a:r>
          </a:p>
          <a:p>
            <a:pPr lvl="0"/>
            <a:r>
              <a:rPr lang="en-US" sz="1200" kern="1200" dirty="0">
                <a:solidFill>
                  <a:schemeClr val="tx1"/>
                </a:solidFill>
                <a:effectLst/>
                <a:latin typeface="+mn-lt"/>
                <a:ea typeface="+mn-ea"/>
                <a:cs typeface="+mn-cs"/>
              </a:rPr>
              <a:t>AI breaks down </a:t>
            </a:r>
            <a:r>
              <a:rPr lang="en-US" sz="1200" b="1" kern="1200" dirty="0">
                <a:solidFill>
                  <a:schemeClr val="tx1"/>
                </a:solidFill>
                <a:effectLst/>
                <a:latin typeface="+mn-lt"/>
                <a:ea typeface="+mn-ea"/>
                <a:cs typeface="+mn-cs"/>
              </a:rPr>
              <a:t>language barriers</a:t>
            </a:r>
            <a:r>
              <a:rPr lang="en-US" sz="1200" kern="1200" dirty="0">
                <a:solidFill>
                  <a:schemeClr val="tx1"/>
                </a:solidFill>
                <a:effectLst/>
                <a:latin typeface="+mn-lt"/>
                <a:ea typeface="+mn-ea"/>
                <a:cs typeface="+mn-cs"/>
              </a:rPr>
              <a:t>.</a:t>
            </a:r>
          </a:p>
          <a:p>
            <a:pPr lvl="0"/>
            <a:r>
              <a:rPr lang="en-US" sz="1200" kern="1200" dirty="0">
                <a:solidFill>
                  <a:schemeClr val="tx1"/>
                </a:solidFill>
                <a:effectLst/>
                <a:latin typeface="+mn-lt"/>
                <a:ea typeface="+mn-ea"/>
                <a:cs typeface="+mn-cs"/>
              </a:rPr>
              <a:t>AI can </a:t>
            </a:r>
            <a:r>
              <a:rPr lang="en-US" sz="1200" b="1" kern="1200" dirty="0">
                <a:solidFill>
                  <a:schemeClr val="tx1"/>
                </a:solidFill>
                <a:effectLst/>
                <a:latin typeface="+mn-lt"/>
                <a:ea typeface="+mn-ea"/>
                <a:cs typeface="+mn-cs"/>
              </a:rPr>
              <a:t>expand creativity</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Hybrid </a:t>
            </a:r>
            <a:r>
              <a:rPr lang="en-US" sz="1200" kern="1200" dirty="0" err="1">
                <a:solidFill>
                  <a:schemeClr val="tx1"/>
                </a:solidFill>
                <a:effectLst/>
                <a:latin typeface="+mn-lt"/>
                <a:ea typeface="+mn-ea"/>
                <a:cs typeface="+mn-cs"/>
              </a:rPr>
              <a:t>human+AI</a:t>
            </a:r>
            <a:r>
              <a:rPr lang="en-US" sz="1200" kern="1200" dirty="0">
                <a:solidFill>
                  <a:schemeClr val="tx1"/>
                </a:solidFill>
                <a:effectLst/>
                <a:latin typeface="+mn-lt"/>
                <a:ea typeface="+mn-ea"/>
                <a:cs typeface="+mn-cs"/>
              </a:rPr>
              <a:t> writing will be </a:t>
            </a:r>
            <a:r>
              <a:rPr lang="en-US" sz="1200" b="1" kern="1200" dirty="0">
                <a:solidFill>
                  <a:schemeClr val="tx1"/>
                </a:solidFill>
                <a:effectLst/>
                <a:latin typeface="+mn-lt"/>
                <a:ea typeface="+mn-ea"/>
                <a:cs typeface="+mn-cs"/>
              </a:rPr>
              <a:t>normal</a:t>
            </a:r>
            <a:endParaRPr lang="en-US" dirty="0"/>
          </a:p>
        </p:txBody>
      </p:sp>
      <p:sp>
        <p:nvSpPr>
          <p:cNvPr id="4" name="Slide Number Placeholder 3"/>
          <p:cNvSpPr>
            <a:spLocks noGrp="1"/>
          </p:cNvSpPr>
          <p:nvPr>
            <p:ph type="sldNum" sz="quarter" idx="5"/>
          </p:nvPr>
        </p:nvSpPr>
        <p:spPr/>
        <p:txBody>
          <a:bodyPr/>
          <a:lstStyle/>
          <a:p>
            <a:fld id="{F728D05C-4943-4FF6-965D-FBD19866D391}" type="slidenum">
              <a:rPr lang="en-US" smtClean="0"/>
              <a:t>13</a:t>
            </a:fld>
            <a:endParaRPr lang="en-US"/>
          </a:p>
        </p:txBody>
      </p:sp>
    </p:spTree>
    <p:extLst>
      <p:ext uri="{BB962C8B-B14F-4D97-AF65-F5344CB8AC3E}">
        <p14:creationId xmlns:p14="http://schemas.microsoft.com/office/powerpoint/2010/main" val="25189188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r>
              <a:rPr lang="en-US" sz="1200" b="1" kern="1200" dirty="0">
                <a:solidFill>
                  <a:schemeClr val="tx1"/>
                </a:solidFill>
                <a:effectLst/>
                <a:latin typeface="+mn-lt"/>
                <a:ea typeface="+mn-ea"/>
                <a:cs typeface="+mn-cs"/>
              </a:rPr>
              <a:t>Cultural Bias in AI-Generated Images</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Speaking Notes: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“AI images are not neutral. They reflect cultural assumptions based on their training data. For example, if you ask AI to generate a picture of an ‘engaged classroom,’ it often defaults to a Western-style setting: students at desks, hands raised. But that’s not what every culture considers ‘engagement.’</a:t>
            </a:r>
          </a:p>
          <a:p>
            <a:r>
              <a:rPr lang="en-US" sz="1200" kern="1200" dirty="0">
                <a:solidFill>
                  <a:schemeClr val="tx1"/>
                </a:solidFill>
                <a:effectLst/>
                <a:latin typeface="+mn-lt"/>
                <a:ea typeface="+mn-ea"/>
                <a:cs typeface="+mn-cs"/>
              </a:rPr>
              <a:t>This is why </a:t>
            </a:r>
            <a:r>
              <a:rPr lang="en-US" sz="1200" b="1" kern="1200" dirty="0">
                <a:solidFill>
                  <a:schemeClr val="tx1"/>
                </a:solidFill>
                <a:effectLst/>
                <a:latin typeface="+mn-lt"/>
                <a:ea typeface="+mn-ea"/>
                <a:cs typeface="+mn-cs"/>
              </a:rPr>
              <a:t>verification is necessary</a:t>
            </a:r>
            <a:r>
              <a:rPr lang="en-US" sz="1200" kern="1200" dirty="0">
                <a:solidFill>
                  <a:schemeClr val="tx1"/>
                </a:solidFill>
                <a:effectLst/>
                <a:latin typeface="+mn-lt"/>
                <a:ea typeface="+mn-ea"/>
                <a:cs typeface="+mn-cs"/>
              </a:rPr>
              <a:t>. An AI image may look polished but misrepresent reality. Imagine a global history textbook illustrated entirely by AI—it could unintentionally exclude cultural diversity and reinforce narrow norms.</a:t>
            </a:r>
          </a:p>
          <a:p>
            <a:r>
              <a:rPr lang="en-US" sz="1200" kern="1200" dirty="0">
                <a:solidFill>
                  <a:schemeClr val="tx1"/>
                </a:solidFill>
                <a:effectLst/>
                <a:latin typeface="+mn-lt"/>
                <a:ea typeface="+mn-ea"/>
                <a:cs typeface="+mn-cs"/>
              </a:rPr>
              <a:t>One strategy is </a:t>
            </a:r>
            <a:r>
              <a:rPr lang="en-US" sz="1200" b="1" kern="1200" dirty="0">
                <a:solidFill>
                  <a:schemeClr val="tx1"/>
                </a:solidFill>
                <a:effectLst/>
                <a:latin typeface="+mn-lt"/>
                <a:ea typeface="+mn-ea"/>
                <a:cs typeface="+mn-cs"/>
              </a:rPr>
              <a:t>re-prompting for accuracy</a:t>
            </a:r>
            <a:r>
              <a:rPr lang="en-US" sz="1200" kern="1200" dirty="0">
                <a:solidFill>
                  <a:schemeClr val="tx1"/>
                </a:solidFill>
                <a:effectLst/>
                <a:latin typeface="+mn-lt"/>
                <a:ea typeface="+mn-ea"/>
                <a:cs typeface="+mn-cs"/>
              </a:rPr>
              <a:t>. If the first image is biased, refine the prompt: </a:t>
            </a:r>
            <a:r>
              <a:rPr lang="en-US" sz="1200" b="1" kern="1200" dirty="0">
                <a:solidFill>
                  <a:schemeClr val="tx1"/>
                </a:solidFill>
                <a:effectLst/>
                <a:latin typeface="+mn-lt"/>
                <a:ea typeface="+mn-ea"/>
                <a:cs typeface="+mn-cs"/>
              </a:rPr>
              <a:t>ask for classrooms from different regions, or for more varied expressions of learning. </a:t>
            </a:r>
            <a:r>
              <a:rPr lang="en-US" sz="1200" kern="1200" dirty="0">
                <a:solidFill>
                  <a:schemeClr val="tx1"/>
                </a:solidFill>
                <a:effectLst/>
                <a:latin typeface="+mn-lt"/>
                <a:ea typeface="+mn-ea"/>
                <a:cs typeface="+mn-cs"/>
              </a:rPr>
              <a:t>By doing so, we model for students that AI outputs can be adjusted to better reflect diverse perspectives.”</a:t>
            </a:r>
          </a:p>
          <a:p>
            <a:r>
              <a:rPr lang="en-US" sz="1200" b="1" kern="1200" dirty="0">
                <a:solidFill>
                  <a:schemeClr val="tx1"/>
                </a:solidFill>
                <a:effectLst/>
                <a:latin typeface="+mn-lt"/>
                <a:ea typeface="+mn-ea"/>
                <a:cs typeface="+mn-cs"/>
              </a:rPr>
              <a:t>Key Points:</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AI images often reinforce </a:t>
            </a:r>
            <a:r>
              <a:rPr lang="en-US" sz="1200" b="1" kern="1200" dirty="0">
                <a:solidFill>
                  <a:schemeClr val="tx1"/>
                </a:solidFill>
                <a:effectLst/>
                <a:latin typeface="+mn-lt"/>
                <a:ea typeface="+mn-ea"/>
                <a:cs typeface="+mn-cs"/>
              </a:rPr>
              <a:t>dominant cultural norms</a:t>
            </a:r>
            <a:r>
              <a:rPr lang="en-US" sz="1200" kern="1200" dirty="0">
                <a:solidFill>
                  <a:schemeClr val="tx1"/>
                </a:solidFill>
                <a:effectLst/>
                <a:latin typeface="+mn-lt"/>
                <a:ea typeface="+mn-ea"/>
                <a:cs typeface="+mn-cs"/>
              </a:rPr>
              <a:t>.</a:t>
            </a:r>
          </a:p>
          <a:p>
            <a:pPr lvl="0"/>
            <a:r>
              <a:rPr lang="en-US" sz="1200" kern="1200" dirty="0">
                <a:solidFill>
                  <a:schemeClr val="tx1"/>
                </a:solidFill>
                <a:effectLst/>
                <a:latin typeface="+mn-lt"/>
                <a:ea typeface="+mn-ea"/>
                <a:cs typeface="+mn-cs"/>
              </a:rPr>
              <a:t>Verification is needed to avoid </a:t>
            </a:r>
            <a:r>
              <a:rPr lang="en-US" sz="1200" b="1" kern="1200" dirty="0">
                <a:solidFill>
                  <a:schemeClr val="tx1"/>
                </a:solidFill>
                <a:effectLst/>
                <a:latin typeface="+mn-lt"/>
                <a:ea typeface="+mn-ea"/>
                <a:cs typeface="+mn-cs"/>
              </a:rPr>
              <a:t>misrepresentation</a:t>
            </a:r>
            <a:r>
              <a:rPr lang="en-US" sz="1200" kern="1200" dirty="0">
                <a:solidFill>
                  <a:schemeClr val="tx1"/>
                </a:solidFill>
                <a:effectLst/>
                <a:latin typeface="+mn-lt"/>
                <a:ea typeface="+mn-ea"/>
                <a:cs typeface="+mn-cs"/>
              </a:rPr>
              <a:t>.</a:t>
            </a:r>
          </a:p>
          <a:p>
            <a:pPr lvl="0"/>
            <a:r>
              <a:rPr lang="en-US" sz="1200" b="1" kern="1200" dirty="0">
                <a:solidFill>
                  <a:schemeClr val="tx1"/>
                </a:solidFill>
                <a:effectLst/>
                <a:latin typeface="+mn-lt"/>
                <a:ea typeface="+mn-ea"/>
                <a:cs typeface="+mn-cs"/>
              </a:rPr>
              <a:t>Re-prompting</a:t>
            </a:r>
            <a:r>
              <a:rPr lang="en-US" sz="1200" kern="1200" dirty="0">
                <a:solidFill>
                  <a:schemeClr val="tx1"/>
                </a:solidFill>
                <a:effectLst/>
                <a:latin typeface="+mn-lt"/>
                <a:ea typeface="+mn-ea"/>
                <a:cs typeface="+mn-cs"/>
              </a:rPr>
              <a:t> helps capture </a:t>
            </a:r>
            <a:r>
              <a:rPr lang="en-US" sz="1200" b="1" kern="1200" dirty="0">
                <a:solidFill>
                  <a:schemeClr val="tx1"/>
                </a:solidFill>
                <a:effectLst/>
                <a:latin typeface="+mn-lt"/>
                <a:ea typeface="+mn-ea"/>
                <a:cs typeface="+mn-cs"/>
              </a:rPr>
              <a:t>diverse perspectives</a:t>
            </a:r>
            <a:r>
              <a:rPr lang="en-US" sz="1200"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5"/>
          </p:nvPr>
        </p:nvSpPr>
        <p:spPr/>
        <p:txBody>
          <a:bodyPr/>
          <a:lstStyle/>
          <a:p>
            <a:fld id="{F728D05C-4943-4FF6-965D-FBD19866D391}" type="slidenum">
              <a:rPr lang="en-US" smtClean="0"/>
              <a:t>14</a:t>
            </a:fld>
            <a:endParaRPr lang="en-US"/>
          </a:p>
        </p:txBody>
      </p:sp>
    </p:spTree>
    <p:extLst>
      <p:ext uri="{BB962C8B-B14F-4D97-AF65-F5344CB8AC3E}">
        <p14:creationId xmlns:p14="http://schemas.microsoft.com/office/powerpoint/2010/main" val="27147564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Scaffolding AI and Plagiarism Education with Bloom’s Taxonomy</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Speaking Notes: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“We can scaffold AI and plagiarism discussions using </a:t>
            </a:r>
            <a:r>
              <a:rPr lang="en-US" sz="1200" b="1" kern="1200" dirty="0">
                <a:solidFill>
                  <a:schemeClr val="tx1"/>
                </a:solidFill>
                <a:effectLst/>
                <a:latin typeface="+mn-lt"/>
                <a:ea typeface="+mn-ea"/>
                <a:cs typeface="+mn-cs"/>
              </a:rPr>
              <a:t>Bloom’s Taxonomy</a:t>
            </a:r>
            <a:r>
              <a:rPr lang="en-US" sz="1200" kern="1200" dirty="0">
                <a:solidFill>
                  <a:schemeClr val="tx1"/>
                </a:solidFill>
                <a:effectLst/>
                <a:latin typeface="+mn-lt"/>
                <a:ea typeface="+mn-ea"/>
                <a:cs typeface="+mn-cs"/>
              </a:rPr>
              <a:t>. Learning builds from simple to complex: remembering, understanding, applying, analyzing, evaluating, and creating.</a:t>
            </a:r>
          </a:p>
          <a:p>
            <a:r>
              <a:rPr lang="en-US" sz="1200" b="1" kern="1200" dirty="0">
                <a:solidFill>
                  <a:schemeClr val="tx1"/>
                </a:solidFill>
                <a:effectLst/>
                <a:latin typeface="+mn-lt"/>
                <a:ea typeface="+mn-ea"/>
                <a:cs typeface="+mn-cs"/>
              </a:rPr>
              <a:t>At the lower levels, AI can assist students with remembering and understanding—like summarizing an article or translating complex language. But at higher levels, such as analyzing and creating, students must do the heavy lifting. AI might provide suggestions, but critical thinking and originality must come from them.</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can also anchor this discussion with real-world cases. For example, the </a:t>
            </a:r>
            <a:r>
              <a:rPr lang="en-US" sz="1200" b="1" kern="1200" dirty="0">
                <a:solidFill>
                  <a:schemeClr val="tx1"/>
                </a:solidFill>
                <a:effectLst/>
                <a:latin typeface="+mn-lt"/>
                <a:ea typeface="+mn-ea"/>
                <a:cs typeface="+mn-cs"/>
              </a:rPr>
              <a:t>Sports Illustrated ‘fake writers’ scandal</a:t>
            </a:r>
            <a:r>
              <a:rPr lang="en-US" sz="1200" kern="1200" dirty="0">
                <a:solidFill>
                  <a:schemeClr val="tx1"/>
                </a:solidFill>
                <a:effectLst/>
                <a:latin typeface="+mn-lt"/>
                <a:ea typeface="+mn-ea"/>
                <a:cs typeface="+mn-cs"/>
              </a:rPr>
              <a:t>—</a:t>
            </a:r>
            <a:r>
              <a:rPr lang="en-US" sz="1200" b="1" kern="1200" dirty="0">
                <a:solidFill>
                  <a:schemeClr val="tx1"/>
                </a:solidFill>
                <a:effectLst/>
                <a:latin typeface="+mn-lt"/>
                <a:ea typeface="+mn-ea"/>
                <a:cs typeface="+mn-cs"/>
              </a:rPr>
              <a:t>where AI-created authors were published without disclosure</a:t>
            </a:r>
            <a:r>
              <a:rPr lang="en-US" sz="1200" kern="1200" dirty="0">
                <a:solidFill>
                  <a:schemeClr val="tx1"/>
                </a:solidFill>
                <a:effectLst/>
                <a:latin typeface="+mn-lt"/>
                <a:ea typeface="+mn-ea"/>
                <a:cs typeface="+mn-cs"/>
              </a:rPr>
              <a:t>—raises questions of transparency and ethics. This sparks rich conversations about what counts as authorship, responsibility, and originality.</a:t>
            </a:r>
          </a:p>
          <a:p>
            <a:r>
              <a:rPr lang="en-US" sz="1200" kern="1200" dirty="0">
                <a:solidFill>
                  <a:schemeClr val="tx1"/>
                </a:solidFill>
                <a:effectLst/>
                <a:latin typeface="+mn-lt"/>
                <a:ea typeface="+mn-ea"/>
                <a:cs typeface="+mn-cs"/>
              </a:rPr>
              <a:t>Ultimately, instead of banning AI, we use scaffolding to </a:t>
            </a:r>
            <a:r>
              <a:rPr lang="en-US" sz="1200" b="1" kern="1200" dirty="0">
                <a:solidFill>
                  <a:schemeClr val="tx1"/>
                </a:solidFill>
                <a:effectLst/>
                <a:latin typeface="+mn-lt"/>
                <a:ea typeface="+mn-ea"/>
                <a:cs typeface="+mn-cs"/>
              </a:rPr>
              <a:t>teach ethics and critical judgment</a:t>
            </a:r>
            <a:r>
              <a:rPr lang="en-US" sz="1200" kern="1200" dirty="0">
                <a:solidFill>
                  <a:schemeClr val="tx1"/>
                </a:solidFill>
                <a:effectLst/>
                <a:latin typeface="+mn-lt"/>
                <a:ea typeface="+mn-ea"/>
                <a:cs typeface="+mn-cs"/>
              </a:rPr>
              <a:t>. Students develop their own guidelines, making them active participants in responsible AI use.”</a:t>
            </a:r>
          </a:p>
          <a:p>
            <a:r>
              <a:rPr lang="en-US" sz="1200" b="1" kern="1200" dirty="0">
                <a:solidFill>
                  <a:schemeClr val="tx1"/>
                </a:solidFill>
                <a:effectLst/>
                <a:latin typeface="+mn-lt"/>
                <a:ea typeface="+mn-ea"/>
                <a:cs typeface="+mn-cs"/>
              </a:rPr>
              <a:t>Key Points:</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Bloom’s shows where AI is helpful (lower levels) vs. where students must lead (higher levels).</a:t>
            </a:r>
          </a:p>
          <a:p>
            <a:pPr lvl="0"/>
            <a:r>
              <a:rPr lang="en-US" sz="1200" kern="1200" dirty="0">
                <a:solidFill>
                  <a:schemeClr val="tx1"/>
                </a:solidFill>
                <a:effectLst/>
                <a:latin typeface="+mn-lt"/>
                <a:ea typeface="+mn-ea"/>
                <a:cs typeface="+mn-cs"/>
              </a:rPr>
              <a:t>Case studies (e.g., Sports Illustrated fake writers) spark discussion.</a:t>
            </a:r>
          </a:p>
          <a:p>
            <a:pPr lvl="0"/>
            <a:r>
              <a:rPr lang="en-US" sz="1200" kern="1200" dirty="0">
                <a:solidFill>
                  <a:schemeClr val="tx1"/>
                </a:solidFill>
                <a:effectLst/>
                <a:latin typeface="+mn-lt"/>
                <a:ea typeface="+mn-ea"/>
                <a:cs typeface="+mn-cs"/>
              </a:rPr>
              <a:t>Goal: scaffold students toward </a:t>
            </a:r>
            <a:r>
              <a:rPr lang="en-US" sz="1200" b="1" kern="1200" dirty="0">
                <a:solidFill>
                  <a:schemeClr val="tx1"/>
                </a:solidFill>
                <a:effectLst/>
                <a:latin typeface="+mn-lt"/>
                <a:ea typeface="+mn-ea"/>
                <a:cs typeface="+mn-cs"/>
              </a:rPr>
              <a:t>ethical self-regulation</a:t>
            </a:r>
            <a:r>
              <a:rPr lang="en-US" sz="1200" kern="1200" dirty="0">
                <a:solidFill>
                  <a:schemeClr val="tx1"/>
                </a:solidFill>
                <a:effectLst/>
                <a:latin typeface="+mn-lt"/>
                <a:ea typeface="+mn-ea"/>
                <a:cs typeface="+mn-cs"/>
              </a:rPr>
              <a:t>.</a:t>
            </a:r>
          </a:p>
          <a:p>
            <a:r>
              <a:rPr lang="en-US" dirty="0"/>
              <a:t>
</a:t>
            </a:r>
          </a:p>
        </p:txBody>
      </p:sp>
      <p:sp>
        <p:nvSpPr>
          <p:cNvPr id="4" name="Slide Number Placeholder 3"/>
          <p:cNvSpPr>
            <a:spLocks noGrp="1"/>
          </p:cNvSpPr>
          <p:nvPr>
            <p:ph type="sldNum" sz="quarter" idx="5"/>
          </p:nvPr>
        </p:nvSpPr>
        <p:spPr/>
        <p:txBody>
          <a:bodyPr/>
          <a:lstStyle/>
          <a:p>
            <a:fld id="{F728D05C-4943-4FF6-965D-FBD19866D391}" type="slidenum">
              <a:rPr lang="en-US" smtClean="0"/>
              <a:t>15</a:t>
            </a:fld>
            <a:endParaRPr lang="en-US"/>
          </a:p>
        </p:txBody>
      </p:sp>
    </p:spTree>
    <p:extLst>
      <p:ext uri="{BB962C8B-B14F-4D97-AF65-F5344CB8AC3E}">
        <p14:creationId xmlns:p14="http://schemas.microsoft.com/office/powerpoint/2010/main" val="5634751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r>
              <a:rPr lang="en-US" sz="1200" b="1" kern="1200" dirty="0">
                <a:solidFill>
                  <a:schemeClr val="tx1"/>
                </a:solidFill>
                <a:effectLst/>
                <a:latin typeface="+mn-lt"/>
                <a:ea typeface="+mn-ea"/>
                <a:cs typeface="+mn-cs"/>
              </a:rPr>
              <a:t>Classroom Guidelines for Appropriate and Inappropriate AI Use</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Speaking Notes: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“In the classroom, students need clear </a:t>
            </a:r>
            <a:r>
              <a:rPr lang="en-US" sz="1200" b="1" kern="1200" dirty="0">
                <a:solidFill>
                  <a:schemeClr val="tx1"/>
                </a:solidFill>
                <a:effectLst/>
                <a:latin typeface="+mn-lt"/>
                <a:ea typeface="+mn-ea"/>
                <a:cs typeface="+mn-cs"/>
              </a:rPr>
              <a:t>lanes</a:t>
            </a:r>
            <a:r>
              <a:rPr lang="en-US" sz="1200" kern="1200" dirty="0">
                <a:solidFill>
                  <a:schemeClr val="tx1"/>
                </a:solidFill>
                <a:effectLst/>
                <a:latin typeface="+mn-lt"/>
                <a:ea typeface="+mn-ea"/>
                <a:cs typeface="+mn-cs"/>
              </a:rPr>
              <a:t>: when AI is appropriate and when it is not.</a:t>
            </a:r>
          </a:p>
          <a:p>
            <a:r>
              <a:rPr lang="en-US" sz="1200" b="1" kern="1200" dirty="0">
                <a:solidFill>
                  <a:schemeClr val="tx1"/>
                </a:solidFill>
                <a:effectLst/>
                <a:latin typeface="+mn-lt"/>
                <a:ea typeface="+mn-ea"/>
                <a:cs typeface="+mn-cs"/>
              </a:rPr>
              <a:t>Appropriate uses include having AI act as an aggregator, tutor, brainstorming partner, or feedback provider</a:t>
            </a:r>
            <a:r>
              <a:rPr lang="en-US" sz="1200" kern="1200" dirty="0">
                <a:solidFill>
                  <a:schemeClr val="tx1"/>
                </a:solidFill>
                <a:effectLst/>
                <a:latin typeface="+mn-lt"/>
                <a:ea typeface="+mn-ea"/>
                <a:cs typeface="+mn-cs"/>
              </a:rPr>
              <a:t>. For example, AI might help rewrite a draft for clarity or suggest discussion questions.</a:t>
            </a:r>
          </a:p>
          <a:p>
            <a:r>
              <a:rPr lang="en-US" sz="1200" b="1" kern="1200" dirty="0">
                <a:solidFill>
                  <a:schemeClr val="tx1"/>
                </a:solidFill>
                <a:effectLst/>
                <a:latin typeface="+mn-lt"/>
                <a:ea typeface="+mn-ea"/>
                <a:cs typeface="+mn-cs"/>
              </a:rPr>
              <a:t>Inappropriate uses are things like lazy prompting—typing a vague request and copying the output—or submitting AI-generated work with no effort, revision, or understanding.</a:t>
            </a:r>
            <a:r>
              <a:rPr lang="en-US" sz="1200" kern="1200" dirty="0">
                <a:solidFill>
                  <a:schemeClr val="tx1"/>
                </a:solidFill>
                <a:effectLst/>
                <a:latin typeface="+mn-lt"/>
                <a:ea typeface="+mn-ea"/>
                <a:cs typeface="+mn-cs"/>
              </a:rPr>
              <a:t> Students must still demonstrate learning and personal insight.</a:t>
            </a:r>
          </a:p>
          <a:p>
            <a:r>
              <a:rPr lang="en-US" sz="1200" b="1" kern="1200" dirty="0">
                <a:solidFill>
                  <a:schemeClr val="tx1"/>
                </a:solidFill>
                <a:effectLst/>
                <a:latin typeface="+mn-lt"/>
                <a:ea typeface="+mn-ea"/>
                <a:cs typeface="+mn-cs"/>
              </a:rPr>
              <a:t>Finally, we must be honest about AI limitations. Even the best systems hallucinate 3–8% of the time and inherit bias from training data.</a:t>
            </a:r>
            <a:r>
              <a:rPr lang="en-US" sz="1200" kern="1200" dirty="0">
                <a:solidFill>
                  <a:schemeClr val="tx1"/>
                </a:solidFill>
                <a:effectLst/>
                <a:latin typeface="+mn-lt"/>
                <a:ea typeface="+mn-ea"/>
                <a:cs typeface="+mn-cs"/>
              </a:rPr>
              <a:t> That’s why the student, not the AI, is always responsible for the final submission. The goal is to model AI as a helper, never as a shortcut.”</a:t>
            </a:r>
          </a:p>
          <a:p>
            <a:r>
              <a:rPr lang="en-US" sz="1200" b="1" kern="1200" dirty="0">
                <a:solidFill>
                  <a:schemeClr val="tx1"/>
                </a:solidFill>
                <a:effectLst/>
                <a:latin typeface="+mn-lt"/>
                <a:ea typeface="+mn-ea"/>
                <a:cs typeface="+mn-cs"/>
              </a:rPr>
              <a:t>Key Points:</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Appropriate: </a:t>
            </a:r>
            <a:r>
              <a:rPr lang="en-US" sz="1200" b="1" kern="1200" dirty="0">
                <a:solidFill>
                  <a:schemeClr val="tx1"/>
                </a:solidFill>
                <a:effectLst/>
                <a:latin typeface="+mn-lt"/>
                <a:ea typeface="+mn-ea"/>
                <a:cs typeface="+mn-cs"/>
              </a:rPr>
              <a:t>tutoring, brainstorming, clarity edits</a:t>
            </a:r>
            <a:r>
              <a:rPr lang="en-US" sz="1200" kern="1200" dirty="0">
                <a:solidFill>
                  <a:schemeClr val="tx1"/>
                </a:solidFill>
                <a:effectLst/>
                <a:latin typeface="+mn-lt"/>
                <a:ea typeface="+mn-ea"/>
                <a:cs typeface="+mn-cs"/>
              </a:rPr>
              <a:t>.</a:t>
            </a:r>
          </a:p>
          <a:p>
            <a:pPr lvl="0"/>
            <a:r>
              <a:rPr lang="en-US" sz="1200" kern="1200" dirty="0">
                <a:solidFill>
                  <a:schemeClr val="tx1"/>
                </a:solidFill>
                <a:effectLst/>
                <a:latin typeface="+mn-lt"/>
                <a:ea typeface="+mn-ea"/>
                <a:cs typeface="+mn-cs"/>
              </a:rPr>
              <a:t>Inappropriate: </a:t>
            </a:r>
            <a:r>
              <a:rPr lang="en-US" sz="1200" b="1" kern="1200" dirty="0">
                <a:solidFill>
                  <a:schemeClr val="tx1"/>
                </a:solidFill>
                <a:effectLst/>
                <a:latin typeface="+mn-lt"/>
                <a:ea typeface="+mn-ea"/>
                <a:cs typeface="+mn-cs"/>
              </a:rPr>
              <a:t>lazy prompting, uncritical copying</a:t>
            </a:r>
            <a:r>
              <a:rPr lang="en-US" sz="1200" kern="1200" dirty="0">
                <a:solidFill>
                  <a:schemeClr val="tx1"/>
                </a:solidFill>
                <a:effectLst/>
                <a:latin typeface="+mn-lt"/>
                <a:ea typeface="+mn-ea"/>
                <a:cs typeface="+mn-cs"/>
              </a:rPr>
              <a:t>.</a:t>
            </a:r>
          </a:p>
          <a:p>
            <a:pPr lvl="0"/>
            <a:r>
              <a:rPr lang="en-US" sz="1200" kern="1200" dirty="0">
                <a:solidFill>
                  <a:schemeClr val="tx1"/>
                </a:solidFill>
                <a:effectLst/>
                <a:latin typeface="+mn-lt"/>
                <a:ea typeface="+mn-ea"/>
                <a:cs typeface="+mn-cs"/>
              </a:rPr>
              <a:t>AI limits: </a:t>
            </a:r>
            <a:r>
              <a:rPr lang="en-US" sz="1200" b="1" kern="1200" dirty="0">
                <a:solidFill>
                  <a:schemeClr val="tx1"/>
                </a:solidFill>
                <a:effectLst/>
                <a:latin typeface="+mn-lt"/>
                <a:ea typeface="+mn-ea"/>
                <a:cs typeface="+mn-cs"/>
              </a:rPr>
              <a:t>hallucinations + bias</a:t>
            </a:r>
            <a:r>
              <a:rPr lang="en-US" sz="1200" kern="1200" dirty="0">
                <a:solidFill>
                  <a:schemeClr val="tx1"/>
                </a:solidFill>
                <a:effectLst/>
                <a:latin typeface="+mn-lt"/>
                <a:ea typeface="+mn-ea"/>
                <a:cs typeface="+mn-cs"/>
              </a:rPr>
              <a:t> remain.</a:t>
            </a:r>
          </a:p>
          <a:p>
            <a:pPr lvl="0"/>
            <a:r>
              <a:rPr lang="en-US" sz="1200" kern="1200" dirty="0">
                <a:solidFill>
                  <a:schemeClr val="tx1"/>
                </a:solidFill>
                <a:effectLst/>
                <a:latin typeface="+mn-lt"/>
                <a:ea typeface="+mn-ea"/>
                <a:cs typeface="+mn-cs"/>
              </a:rPr>
              <a:t>Students must </a:t>
            </a:r>
            <a:r>
              <a:rPr lang="en-US" sz="1200" b="1" kern="1200" dirty="0">
                <a:solidFill>
                  <a:schemeClr val="tx1"/>
                </a:solidFill>
                <a:effectLst/>
                <a:latin typeface="+mn-lt"/>
                <a:ea typeface="+mn-ea"/>
                <a:cs typeface="+mn-cs"/>
              </a:rPr>
              <a:t>own and verify</a:t>
            </a:r>
            <a:r>
              <a:rPr lang="en-US" sz="1200" kern="1200" dirty="0">
                <a:solidFill>
                  <a:schemeClr val="tx1"/>
                </a:solidFill>
                <a:effectLst/>
                <a:latin typeface="+mn-lt"/>
                <a:ea typeface="+mn-ea"/>
                <a:cs typeface="+mn-cs"/>
              </a:rPr>
              <a:t> final work.</a:t>
            </a:r>
          </a:p>
          <a:p>
            <a:endParaRPr lang="en-US" dirty="0"/>
          </a:p>
        </p:txBody>
      </p:sp>
      <p:sp>
        <p:nvSpPr>
          <p:cNvPr id="4" name="Slide Number Placeholder 3"/>
          <p:cNvSpPr>
            <a:spLocks noGrp="1"/>
          </p:cNvSpPr>
          <p:nvPr>
            <p:ph type="sldNum" sz="quarter" idx="5"/>
          </p:nvPr>
        </p:nvSpPr>
        <p:spPr/>
        <p:txBody>
          <a:bodyPr/>
          <a:lstStyle/>
          <a:p>
            <a:fld id="{F728D05C-4943-4FF6-965D-FBD19866D391}" type="slidenum">
              <a:rPr lang="en-US" smtClean="0"/>
              <a:t>16</a:t>
            </a:fld>
            <a:endParaRPr lang="en-US"/>
          </a:p>
        </p:txBody>
      </p:sp>
    </p:spTree>
    <p:extLst>
      <p:ext uri="{BB962C8B-B14F-4D97-AF65-F5344CB8AC3E}">
        <p14:creationId xmlns:p14="http://schemas.microsoft.com/office/powerpoint/2010/main" val="35134305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F728D05C-4943-4FF6-965D-FBD19866D391}" type="slidenum">
              <a:rPr lang="en-US" smtClean="0"/>
              <a:t>17</a:t>
            </a:fld>
            <a:endParaRPr lang="en-US"/>
          </a:p>
        </p:txBody>
      </p:sp>
    </p:spTree>
    <p:extLst>
      <p:ext uri="{BB962C8B-B14F-4D97-AF65-F5344CB8AC3E}">
        <p14:creationId xmlns:p14="http://schemas.microsoft.com/office/powerpoint/2010/main" val="40880402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Levels of AI Use and Disclosure</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Speaking Notes: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“This framework lays out different </a:t>
            </a:r>
            <a:r>
              <a:rPr lang="en-US" sz="1200" b="1" kern="1200" dirty="0">
                <a:solidFill>
                  <a:schemeClr val="tx1"/>
                </a:solidFill>
                <a:effectLst/>
                <a:latin typeface="+mn-lt"/>
                <a:ea typeface="+mn-ea"/>
                <a:cs typeface="+mn-cs"/>
              </a:rPr>
              <a:t>levels of AI use</a:t>
            </a:r>
            <a:r>
              <a:rPr lang="en-US" sz="1200" kern="1200" dirty="0">
                <a:solidFill>
                  <a:schemeClr val="tx1"/>
                </a:solidFill>
                <a:effectLst/>
                <a:latin typeface="+mn-lt"/>
                <a:ea typeface="+mn-ea"/>
                <a:cs typeface="+mn-cs"/>
              </a:rPr>
              <a:t> and what disclosure looks like at each.</a:t>
            </a:r>
          </a:p>
          <a:p>
            <a:r>
              <a:rPr lang="en-US" sz="1200" kern="1200" dirty="0">
                <a:solidFill>
                  <a:schemeClr val="tx1"/>
                </a:solidFill>
                <a:effectLst/>
                <a:latin typeface="+mn-lt"/>
                <a:ea typeface="+mn-ea"/>
                <a:cs typeface="+mn-cs"/>
              </a:rPr>
              <a:t>At </a:t>
            </a:r>
            <a:r>
              <a:rPr lang="en-US" sz="1200" b="1" kern="1200" dirty="0">
                <a:solidFill>
                  <a:schemeClr val="tx1"/>
                </a:solidFill>
                <a:effectLst/>
                <a:latin typeface="+mn-lt"/>
                <a:ea typeface="+mn-ea"/>
                <a:cs typeface="+mn-cs"/>
              </a:rPr>
              <a:t>Level 0</a:t>
            </a:r>
            <a:r>
              <a:rPr lang="en-US" sz="1200" kern="1200" dirty="0">
                <a:solidFill>
                  <a:schemeClr val="tx1"/>
                </a:solidFill>
                <a:effectLst/>
                <a:latin typeface="+mn-lt"/>
                <a:ea typeface="+mn-ea"/>
                <a:cs typeface="+mn-cs"/>
              </a:rPr>
              <a:t>, no AI is allowed. For example, a timed in-class essay where students demonstrate their own unassisted skills. No disclosure is needed because AI isn’t part of the process.</a:t>
            </a:r>
          </a:p>
          <a:p>
            <a:r>
              <a:rPr lang="en-US" sz="1200" kern="1200" dirty="0">
                <a:solidFill>
                  <a:schemeClr val="tx1"/>
                </a:solidFill>
                <a:effectLst/>
                <a:latin typeface="+mn-lt"/>
                <a:ea typeface="+mn-ea"/>
                <a:cs typeface="+mn-cs"/>
              </a:rPr>
              <a:t>At </a:t>
            </a:r>
            <a:r>
              <a:rPr lang="en-US" sz="1200" b="1" kern="1200" dirty="0">
                <a:solidFill>
                  <a:schemeClr val="tx1"/>
                </a:solidFill>
                <a:effectLst/>
                <a:latin typeface="+mn-lt"/>
                <a:ea typeface="+mn-ea"/>
                <a:cs typeface="+mn-cs"/>
              </a:rPr>
              <a:t>Level 1</a:t>
            </a:r>
            <a:r>
              <a:rPr lang="en-US" sz="1200" kern="1200" dirty="0">
                <a:solidFill>
                  <a:schemeClr val="tx1"/>
                </a:solidFill>
                <a:effectLst/>
                <a:latin typeface="+mn-lt"/>
                <a:ea typeface="+mn-ea"/>
                <a:cs typeface="+mn-cs"/>
              </a:rPr>
              <a:t>, students may use AI for </a:t>
            </a:r>
            <a:r>
              <a:rPr lang="en-US" sz="1200" b="1" kern="1200" dirty="0">
                <a:solidFill>
                  <a:schemeClr val="tx1"/>
                </a:solidFill>
                <a:effectLst/>
                <a:latin typeface="+mn-lt"/>
                <a:ea typeface="+mn-ea"/>
                <a:cs typeface="+mn-cs"/>
              </a:rPr>
              <a:t>idea generation and structuring</a:t>
            </a:r>
            <a:r>
              <a:rPr lang="en-US" sz="1200" kern="1200" dirty="0">
                <a:solidFill>
                  <a:schemeClr val="tx1"/>
                </a:solidFill>
                <a:effectLst/>
                <a:latin typeface="+mn-lt"/>
                <a:ea typeface="+mn-ea"/>
                <a:cs typeface="+mn-cs"/>
              </a:rPr>
              <a:t>—like asking it to brainstorm topics or help create an outline. Here, disclosure is required: students must explain how AI was used.</a:t>
            </a:r>
          </a:p>
          <a:p>
            <a:r>
              <a:rPr lang="en-US" sz="1200" kern="1200" dirty="0">
                <a:solidFill>
                  <a:schemeClr val="tx1"/>
                </a:solidFill>
                <a:effectLst/>
                <a:latin typeface="+mn-lt"/>
                <a:ea typeface="+mn-ea"/>
                <a:cs typeface="+mn-cs"/>
              </a:rPr>
              <a:t>At </a:t>
            </a:r>
            <a:r>
              <a:rPr lang="en-US" sz="1200" b="1" kern="1200" dirty="0">
                <a:solidFill>
                  <a:schemeClr val="tx1"/>
                </a:solidFill>
                <a:effectLst/>
                <a:latin typeface="+mn-lt"/>
                <a:ea typeface="+mn-ea"/>
                <a:cs typeface="+mn-cs"/>
              </a:rPr>
              <a:t>Level 2</a:t>
            </a:r>
            <a:r>
              <a:rPr lang="en-US" sz="1200" kern="1200" dirty="0">
                <a:solidFill>
                  <a:schemeClr val="tx1"/>
                </a:solidFill>
                <a:effectLst/>
                <a:latin typeface="+mn-lt"/>
                <a:ea typeface="+mn-ea"/>
                <a:cs typeface="+mn-cs"/>
              </a:rPr>
              <a:t>, AI may be used for </a:t>
            </a:r>
            <a:r>
              <a:rPr lang="en-US" sz="1200" b="1" kern="1200" dirty="0">
                <a:solidFill>
                  <a:schemeClr val="tx1"/>
                </a:solidFill>
                <a:effectLst/>
                <a:latin typeface="+mn-lt"/>
                <a:ea typeface="+mn-ea"/>
                <a:cs typeface="+mn-cs"/>
              </a:rPr>
              <a:t>editing or polishing</a:t>
            </a:r>
            <a:r>
              <a:rPr lang="en-US" sz="1200" kern="1200" dirty="0">
                <a:solidFill>
                  <a:schemeClr val="tx1"/>
                </a:solidFill>
                <a:effectLst/>
                <a:latin typeface="+mn-lt"/>
                <a:ea typeface="+mn-ea"/>
                <a:cs typeface="+mn-cs"/>
              </a:rPr>
              <a:t>, such as grammar checks or rewording for clarity. At this level, citation is required—students need to acknowledge AI as a tool used, following citation standards like MLA or APA.</a:t>
            </a:r>
          </a:p>
          <a:p>
            <a:r>
              <a:rPr lang="en-US" sz="1200" kern="1200" dirty="0">
                <a:solidFill>
                  <a:schemeClr val="tx1"/>
                </a:solidFill>
                <a:effectLst/>
                <a:latin typeface="+mn-lt"/>
                <a:ea typeface="+mn-ea"/>
                <a:cs typeface="+mn-cs"/>
              </a:rPr>
              <a:t>At </a:t>
            </a:r>
            <a:r>
              <a:rPr lang="en-US" sz="1200" b="1" kern="1200" dirty="0">
                <a:solidFill>
                  <a:schemeClr val="tx1"/>
                </a:solidFill>
                <a:effectLst/>
                <a:latin typeface="+mn-lt"/>
                <a:ea typeface="+mn-ea"/>
                <a:cs typeface="+mn-cs"/>
              </a:rPr>
              <a:t>Level 3</a:t>
            </a:r>
            <a:r>
              <a:rPr lang="en-US" sz="1200" kern="1200" dirty="0">
                <a:solidFill>
                  <a:schemeClr val="tx1"/>
                </a:solidFill>
                <a:effectLst/>
                <a:latin typeface="+mn-lt"/>
                <a:ea typeface="+mn-ea"/>
                <a:cs typeface="+mn-cs"/>
              </a:rPr>
              <a:t>, AI may be used for </a:t>
            </a:r>
            <a:r>
              <a:rPr lang="en-US" sz="1200" b="1" kern="1200" dirty="0">
                <a:solidFill>
                  <a:schemeClr val="tx1"/>
                </a:solidFill>
                <a:effectLst/>
                <a:latin typeface="+mn-lt"/>
                <a:ea typeface="+mn-ea"/>
                <a:cs typeface="+mn-cs"/>
              </a:rPr>
              <a:t>drafting content</a:t>
            </a:r>
            <a:r>
              <a:rPr lang="en-US" sz="1200" kern="1200" dirty="0">
                <a:solidFill>
                  <a:schemeClr val="tx1"/>
                </a:solidFill>
                <a:effectLst/>
                <a:latin typeface="+mn-lt"/>
                <a:ea typeface="+mn-ea"/>
                <a:cs typeface="+mn-cs"/>
              </a:rPr>
              <a:t>, but the student must cite the tool and take full responsibility for verifying accuracy.</a:t>
            </a:r>
          </a:p>
          <a:p>
            <a:r>
              <a:rPr lang="en-US" sz="1200" b="1" kern="1200" dirty="0">
                <a:solidFill>
                  <a:schemeClr val="tx1"/>
                </a:solidFill>
                <a:effectLst/>
                <a:latin typeface="+mn-lt"/>
                <a:ea typeface="+mn-ea"/>
                <a:cs typeface="+mn-cs"/>
              </a:rPr>
              <a:t>Finally, at Level 4, students can make full use of AI with human oversight, but they must document usage, often through a log or co-pilot report. This makes the process transparent and emphasizes accountability.</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kind of structure helps us clarify expectations. It prevents the blanket ‘all or nothing’ approach and instead shows students how to use AI responsibly at different levels of engagement.”</a:t>
            </a:r>
          </a:p>
          <a:p>
            <a:r>
              <a:rPr lang="en-US" sz="1200" b="1" kern="1200" dirty="0">
                <a:solidFill>
                  <a:schemeClr val="tx1"/>
                </a:solidFill>
                <a:effectLst/>
                <a:latin typeface="+mn-lt"/>
                <a:ea typeface="+mn-ea"/>
                <a:cs typeface="+mn-cs"/>
              </a:rPr>
              <a:t>Key Points:</a:t>
            </a:r>
            <a:endParaRPr lang="en-US"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Level 0:</a:t>
            </a:r>
            <a:r>
              <a:rPr lang="en-US" sz="1200" kern="1200" dirty="0">
                <a:solidFill>
                  <a:schemeClr val="tx1"/>
                </a:solidFill>
                <a:effectLst/>
                <a:latin typeface="+mn-lt"/>
                <a:ea typeface="+mn-ea"/>
                <a:cs typeface="+mn-cs"/>
              </a:rPr>
              <a:t> No AI (timed essay).</a:t>
            </a:r>
          </a:p>
          <a:p>
            <a:pPr lvl="0"/>
            <a:r>
              <a:rPr lang="en-US" sz="1200" b="1" kern="1200" dirty="0">
                <a:solidFill>
                  <a:schemeClr val="tx1"/>
                </a:solidFill>
                <a:effectLst/>
                <a:latin typeface="+mn-lt"/>
                <a:ea typeface="+mn-ea"/>
                <a:cs typeface="+mn-cs"/>
              </a:rPr>
              <a:t>Level 1:</a:t>
            </a:r>
            <a:r>
              <a:rPr lang="en-US" sz="1200" kern="1200" dirty="0">
                <a:solidFill>
                  <a:schemeClr val="tx1"/>
                </a:solidFill>
                <a:effectLst/>
                <a:latin typeface="+mn-lt"/>
                <a:ea typeface="+mn-ea"/>
                <a:cs typeface="+mn-cs"/>
              </a:rPr>
              <a:t> Brainstorming/structuring → must disclose.</a:t>
            </a:r>
          </a:p>
          <a:p>
            <a:pPr lvl="0"/>
            <a:r>
              <a:rPr lang="en-US" sz="1200" b="1" kern="1200" dirty="0">
                <a:solidFill>
                  <a:schemeClr val="tx1"/>
                </a:solidFill>
                <a:effectLst/>
                <a:latin typeface="+mn-lt"/>
                <a:ea typeface="+mn-ea"/>
                <a:cs typeface="+mn-cs"/>
              </a:rPr>
              <a:t>Level 2:</a:t>
            </a:r>
            <a:r>
              <a:rPr lang="en-US" sz="1200" kern="1200" dirty="0">
                <a:solidFill>
                  <a:schemeClr val="tx1"/>
                </a:solidFill>
                <a:effectLst/>
                <a:latin typeface="+mn-lt"/>
                <a:ea typeface="+mn-ea"/>
                <a:cs typeface="+mn-cs"/>
              </a:rPr>
              <a:t> Editing/polish → must cite.</a:t>
            </a:r>
          </a:p>
          <a:p>
            <a:pPr lvl="0"/>
            <a:r>
              <a:rPr lang="en-US" sz="1200" b="1" kern="1200" dirty="0">
                <a:solidFill>
                  <a:schemeClr val="tx1"/>
                </a:solidFill>
                <a:effectLst/>
                <a:latin typeface="+mn-lt"/>
                <a:ea typeface="+mn-ea"/>
                <a:cs typeface="+mn-cs"/>
              </a:rPr>
              <a:t>Level 3:</a:t>
            </a:r>
            <a:r>
              <a:rPr lang="en-US" sz="1200" kern="1200" dirty="0">
                <a:solidFill>
                  <a:schemeClr val="tx1"/>
                </a:solidFill>
                <a:effectLst/>
                <a:latin typeface="+mn-lt"/>
                <a:ea typeface="+mn-ea"/>
                <a:cs typeface="+mn-cs"/>
              </a:rPr>
              <a:t> Drafting → must cite + verify.</a:t>
            </a:r>
          </a:p>
          <a:p>
            <a:pPr lvl="0"/>
            <a:r>
              <a:rPr lang="en-US" sz="1200" b="1" kern="1200" dirty="0">
                <a:solidFill>
                  <a:schemeClr val="tx1"/>
                </a:solidFill>
                <a:effectLst/>
                <a:latin typeface="+mn-lt"/>
                <a:ea typeface="+mn-ea"/>
                <a:cs typeface="+mn-cs"/>
              </a:rPr>
              <a:t>Level 4:</a:t>
            </a:r>
            <a:r>
              <a:rPr lang="en-US" sz="1200" kern="1200" dirty="0">
                <a:solidFill>
                  <a:schemeClr val="tx1"/>
                </a:solidFill>
                <a:effectLst/>
                <a:latin typeface="+mn-lt"/>
                <a:ea typeface="+mn-ea"/>
                <a:cs typeface="+mn-cs"/>
              </a:rPr>
              <a:t> Full use with oversight → cite + usage log.</a:t>
            </a:r>
          </a:p>
          <a:p>
            <a:pPr lvl="0"/>
            <a:r>
              <a:rPr lang="en-US" sz="1200" kern="1200" dirty="0">
                <a:solidFill>
                  <a:schemeClr val="tx1"/>
                </a:solidFill>
                <a:effectLst/>
                <a:latin typeface="+mn-lt"/>
                <a:ea typeface="+mn-ea"/>
                <a:cs typeface="+mn-cs"/>
              </a:rPr>
              <a:t>Provides </a:t>
            </a:r>
            <a:r>
              <a:rPr lang="en-US" sz="1200" b="1" kern="1200" dirty="0">
                <a:solidFill>
                  <a:schemeClr val="tx1"/>
                </a:solidFill>
                <a:effectLst/>
                <a:latin typeface="+mn-lt"/>
                <a:ea typeface="+mn-ea"/>
                <a:cs typeface="+mn-cs"/>
              </a:rPr>
              <a:t>clear guardrails</a:t>
            </a:r>
            <a:r>
              <a:rPr lang="en-US" sz="1200" kern="1200" dirty="0">
                <a:solidFill>
                  <a:schemeClr val="tx1"/>
                </a:solidFill>
                <a:effectLst/>
                <a:latin typeface="+mn-lt"/>
                <a:ea typeface="+mn-ea"/>
                <a:cs typeface="+mn-cs"/>
              </a:rPr>
              <a:t> instead of “all or nothing.”</a:t>
            </a:r>
          </a:p>
          <a:p>
            <a:r>
              <a:rPr lang="en-US" dirty="0"/>
              <a:t>
</a:t>
            </a:r>
          </a:p>
        </p:txBody>
      </p:sp>
      <p:sp>
        <p:nvSpPr>
          <p:cNvPr id="4" name="Slide Number Placeholder 3"/>
          <p:cNvSpPr>
            <a:spLocks noGrp="1"/>
          </p:cNvSpPr>
          <p:nvPr>
            <p:ph type="sldNum" sz="quarter" idx="5"/>
          </p:nvPr>
        </p:nvSpPr>
        <p:spPr/>
        <p:txBody>
          <a:bodyPr/>
          <a:lstStyle/>
          <a:p>
            <a:fld id="{F728D05C-4943-4FF6-965D-FBD19866D391}" type="slidenum">
              <a:rPr lang="en-US" smtClean="0"/>
              <a:t>18</a:t>
            </a:fld>
            <a:endParaRPr lang="en-US"/>
          </a:p>
        </p:txBody>
      </p:sp>
    </p:spTree>
    <p:extLst>
      <p:ext uri="{BB962C8B-B14F-4D97-AF65-F5344CB8AC3E}">
        <p14:creationId xmlns:p14="http://schemas.microsoft.com/office/powerpoint/2010/main" val="2413105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r>
              <a:rPr lang="en-US" sz="1200" b="1" kern="1200" dirty="0">
                <a:solidFill>
                  <a:schemeClr val="tx1"/>
                </a:solidFill>
                <a:effectLst/>
                <a:latin typeface="+mn-lt"/>
                <a:ea typeface="+mn-ea"/>
                <a:cs typeface="+mn-cs"/>
              </a:rPr>
              <a:t> Designing Assignments to Resist AI Misuse</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Speaking Notes: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“Assignments can be designed in ways that make it harder to misuse AI and easier to encourage authentic work.</a:t>
            </a:r>
          </a:p>
          <a:p>
            <a:r>
              <a:rPr lang="en-US" sz="1200" kern="1200" dirty="0">
                <a:solidFill>
                  <a:schemeClr val="tx1"/>
                </a:solidFill>
                <a:effectLst/>
                <a:latin typeface="+mn-lt"/>
                <a:ea typeface="+mn-ea"/>
                <a:cs typeface="+mn-cs"/>
              </a:rPr>
              <a:t>One strategy is requiring </a:t>
            </a:r>
            <a:r>
              <a:rPr lang="en-US" sz="1200" b="1" kern="1200" dirty="0">
                <a:solidFill>
                  <a:schemeClr val="tx1"/>
                </a:solidFill>
                <a:effectLst/>
                <a:latin typeface="+mn-lt"/>
                <a:ea typeface="+mn-ea"/>
                <a:cs typeface="+mn-cs"/>
              </a:rPr>
              <a:t>personal connections and reflections</a:t>
            </a:r>
            <a:r>
              <a:rPr lang="en-US" sz="1200" kern="1200" dirty="0">
                <a:solidFill>
                  <a:schemeClr val="tx1"/>
                </a:solidFill>
                <a:effectLst/>
                <a:latin typeface="+mn-lt"/>
                <a:ea typeface="+mn-ea"/>
                <a:cs typeface="+mn-cs"/>
              </a:rPr>
              <a:t>. AI can’t replicate a student’s unique experience, so asking for personal insights makes the work their own.</a:t>
            </a:r>
          </a:p>
          <a:p>
            <a:r>
              <a:rPr lang="en-US" sz="1200" b="1" kern="1200" dirty="0">
                <a:solidFill>
                  <a:schemeClr val="tx1"/>
                </a:solidFill>
                <a:effectLst/>
                <a:latin typeface="+mn-lt"/>
                <a:ea typeface="+mn-ea"/>
                <a:cs typeface="+mn-cs"/>
              </a:rPr>
              <a:t>Another is oral defenses and viva checks. A quick follow-up presentation or explanation verifies that students understand their submission beyond the written words</a:t>
            </a:r>
            <a:r>
              <a:rPr lang="en-US" sz="1200" kern="1200" dirty="0">
                <a:solidFill>
                  <a:schemeClr val="tx1"/>
                </a:solidFill>
                <a:effectLst/>
                <a:latin typeface="+mn-lt"/>
                <a:ea typeface="+mn-ea"/>
                <a:cs typeface="+mn-cs"/>
              </a:rPr>
              <a:t>.</a:t>
            </a:r>
          </a:p>
          <a:p>
            <a:r>
              <a:rPr lang="en-US" sz="1200" b="1" kern="1200" dirty="0">
                <a:solidFill>
                  <a:schemeClr val="tx1"/>
                </a:solidFill>
                <a:effectLst/>
                <a:latin typeface="+mn-lt"/>
                <a:ea typeface="+mn-ea"/>
                <a:cs typeface="+mn-cs"/>
              </a:rPr>
              <a:t>Localized case studies</a:t>
            </a:r>
            <a:r>
              <a:rPr lang="en-US" sz="1200" kern="1200" dirty="0">
                <a:solidFill>
                  <a:schemeClr val="tx1"/>
                </a:solidFill>
                <a:effectLst/>
                <a:latin typeface="+mn-lt"/>
                <a:ea typeface="+mn-ea"/>
                <a:cs typeface="+mn-cs"/>
              </a:rPr>
              <a:t> also help. If you tie assignments to local data or specific community issues, AI is less likely to generate relevant content, and students are pushed to engage with their actual context.</a:t>
            </a:r>
          </a:p>
          <a:p>
            <a:r>
              <a:rPr lang="en-US" sz="1200" kern="1200" dirty="0">
                <a:solidFill>
                  <a:schemeClr val="tx1"/>
                </a:solidFill>
                <a:effectLst/>
                <a:latin typeface="+mn-lt"/>
                <a:ea typeface="+mn-ea"/>
                <a:cs typeface="+mn-cs"/>
              </a:rPr>
              <a:t>Finally, </a:t>
            </a:r>
            <a:r>
              <a:rPr lang="en-US" sz="1200" b="1" kern="1200" dirty="0">
                <a:solidFill>
                  <a:schemeClr val="tx1"/>
                </a:solidFill>
                <a:effectLst/>
                <a:latin typeface="+mn-lt"/>
                <a:ea typeface="+mn-ea"/>
                <a:cs typeface="+mn-cs"/>
              </a:rPr>
              <a:t>in-person collaborative work adds accountability. Group work in class creates authentic exchanges and reduces reliance on AI alone.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short, we don’t just need to police AI—we can </a:t>
            </a:r>
            <a:r>
              <a:rPr lang="en-US" sz="1200" b="1" kern="1200" dirty="0">
                <a:solidFill>
                  <a:schemeClr val="tx1"/>
                </a:solidFill>
                <a:effectLst/>
                <a:latin typeface="+mn-lt"/>
                <a:ea typeface="+mn-ea"/>
                <a:cs typeface="+mn-cs"/>
              </a:rPr>
              <a:t>design smarter assignments</a:t>
            </a:r>
            <a:r>
              <a:rPr lang="en-US" sz="1200" kern="1200" dirty="0">
                <a:solidFill>
                  <a:schemeClr val="tx1"/>
                </a:solidFill>
                <a:effectLst/>
                <a:latin typeface="+mn-lt"/>
                <a:ea typeface="+mn-ea"/>
                <a:cs typeface="+mn-cs"/>
              </a:rPr>
              <a:t> that encourage originality, reflection, and understanding.”</a:t>
            </a:r>
          </a:p>
          <a:p>
            <a:r>
              <a:rPr lang="en-US" sz="1200" b="1" kern="1200" dirty="0">
                <a:solidFill>
                  <a:schemeClr val="tx1"/>
                </a:solidFill>
                <a:effectLst/>
                <a:latin typeface="+mn-lt"/>
                <a:ea typeface="+mn-ea"/>
                <a:cs typeface="+mn-cs"/>
              </a:rPr>
              <a:t>Key Points:</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Use </a:t>
            </a:r>
            <a:r>
              <a:rPr lang="en-US" sz="1200" b="1" kern="1200" dirty="0">
                <a:solidFill>
                  <a:schemeClr val="tx1"/>
                </a:solidFill>
                <a:effectLst/>
                <a:latin typeface="+mn-lt"/>
                <a:ea typeface="+mn-ea"/>
                <a:cs typeface="+mn-cs"/>
              </a:rPr>
              <a:t>personal reflections</a:t>
            </a:r>
            <a:r>
              <a:rPr lang="en-US" sz="1200" kern="1200" dirty="0">
                <a:solidFill>
                  <a:schemeClr val="tx1"/>
                </a:solidFill>
                <a:effectLst/>
                <a:latin typeface="+mn-lt"/>
                <a:ea typeface="+mn-ea"/>
                <a:cs typeface="+mn-cs"/>
              </a:rPr>
              <a:t> (AI can’t replicate).</a:t>
            </a:r>
          </a:p>
          <a:p>
            <a:pPr lvl="0"/>
            <a:r>
              <a:rPr lang="en-US" sz="1200" kern="1200" dirty="0">
                <a:solidFill>
                  <a:schemeClr val="tx1"/>
                </a:solidFill>
                <a:effectLst/>
                <a:latin typeface="+mn-lt"/>
                <a:ea typeface="+mn-ea"/>
                <a:cs typeface="+mn-cs"/>
              </a:rPr>
              <a:t>Add </a:t>
            </a:r>
            <a:r>
              <a:rPr lang="en-US" sz="1200" b="1" kern="1200" dirty="0">
                <a:solidFill>
                  <a:schemeClr val="tx1"/>
                </a:solidFill>
                <a:effectLst/>
                <a:latin typeface="+mn-lt"/>
                <a:ea typeface="+mn-ea"/>
                <a:cs typeface="+mn-cs"/>
              </a:rPr>
              <a:t>oral defenses</a:t>
            </a:r>
            <a:r>
              <a:rPr lang="en-US" sz="1200" kern="1200" dirty="0">
                <a:solidFill>
                  <a:schemeClr val="tx1"/>
                </a:solidFill>
                <a:effectLst/>
                <a:latin typeface="+mn-lt"/>
                <a:ea typeface="+mn-ea"/>
                <a:cs typeface="+mn-cs"/>
              </a:rPr>
              <a:t> to confirm learning.</a:t>
            </a:r>
          </a:p>
          <a:p>
            <a:pPr lvl="0"/>
            <a:r>
              <a:rPr lang="en-US" sz="1200" kern="1200" dirty="0">
                <a:solidFill>
                  <a:schemeClr val="tx1"/>
                </a:solidFill>
                <a:effectLst/>
                <a:latin typeface="+mn-lt"/>
                <a:ea typeface="+mn-ea"/>
                <a:cs typeface="+mn-cs"/>
              </a:rPr>
              <a:t>Assign </a:t>
            </a:r>
            <a:r>
              <a:rPr lang="en-US" sz="1200" b="1" kern="1200" dirty="0">
                <a:solidFill>
                  <a:schemeClr val="tx1"/>
                </a:solidFill>
                <a:effectLst/>
                <a:latin typeface="+mn-lt"/>
                <a:ea typeface="+mn-ea"/>
                <a:cs typeface="+mn-cs"/>
              </a:rPr>
              <a:t>local case studies</a:t>
            </a:r>
            <a:r>
              <a:rPr lang="en-US" sz="1200" kern="1200" dirty="0">
                <a:solidFill>
                  <a:schemeClr val="tx1"/>
                </a:solidFill>
                <a:effectLst/>
                <a:latin typeface="+mn-lt"/>
                <a:ea typeface="+mn-ea"/>
                <a:cs typeface="+mn-cs"/>
              </a:rPr>
              <a:t> AI can’t easily fake.</a:t>
            </a:r>
          </a:p>
          <a:p>
            <a:pPr lvl="0"/>
            <a:r>
              <a:rPr lang="en-US" sz="1200" kern="1200" dirty="0">
                <a:solidFill>
                  <a:schemeClr val="tx1"/>
                </a:solidFill>
                <a:effectLst/>
                <a:latin typeface="+mn-lt"/>
                <a:ea typeface="+mn-ea"/>
                <a:cs typeface="+mn-cs"/>
              </a:rPr>
              <a:t>Build in </a:t>
            </a:r>
            <a:r>
              <a:rPr lang="en-US" sz="1200" b="1" kern="1200" dirty="0">
                <a:solidFill>
                  <a:schemeClr val="tx1"/>
                </a:solidFill>
                <a:effectLst/>
                <a:latin typeface="+mn-lt"/>
                <a:ea typeface="+mn-ea"/>
                <a:cs typeface="+mn-cs"/>
              </a:rPr>
              <a:t>in-person collaboration</a:t>
            </a:r>
            <a:r>
              <a:rPr lang="en-US" sz="1200" kern="1200" dirty="0">
                <a:solidFill>
                  <a:schemeClr val="tx1"/>
                </a:solidFill>
                <a:effectLst/>
                <a:latin typeface="+mn-lt"/>
                <a:ea typeface="+mn-ea"/>
                <a:cs typeface="+mn-cs"/>
              </a:rPr>
              <a:t> to reduce misuse.</a:t>
            </a:r>
          </a:p>
          <a:p>
            <a:r>
              <a:rPr lang="en-US" dirty="0"/>
              <a:t>
</a:t>
            </a:r>
          </a:p>
        </p:txBody>
      </p:sp>
      <p:sp>
        <p:nvSpPr>
          <p:cNvPr id="4" name="Slide Number Placeholder 3"/>
          <p:cNvSpPr>
            <a:spLocks noGrp="1"/>
          </p:cNvSpPr>
          <p:nvPr>
            <p:ph type="sldNum" sz="quarter" idx="5"/>
          </p:nvPr>
        </p:nvSpPr>
        <p:spPr/>
        <p:txBody>
          <a:bodyPr/>
          <a:lstStyle/>
          <a:p>
            <a:fld id="{F728D05C-4943-4FF6-965D-FBD19866D391}" type="slidenum">
              <a:rPr lang="en-US" smtClean="0"/>
              <a:t>19</a:t>
            </a:fld>
            <a:endParaRPr lang="en-US"/>
          </a:p>
        </p:txBody>
      </p:sp>
    </p:spTree>
    <p:extLst>
      <p:ext uri="{BB962C8B-B14F-4D97-AF65-F5344CB8AC3E}">
        <p14:creationId xmlns:p14="http://schemas.microsoft.com/office/powerpoint/2010/main" val="41281224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r>
              <a:rPr lang="en-US" sz="1200" b="1" kern="1200" dirty="0">
                <a:solidFill>
                  <a:schemeClr val="tx1"/>
                </a:solidFill>
                <a:effectLst/>
                <a:latin typeface="+mn-lt"/>
                <a:ea typeface="+mn-ea"/>
                <a:cs typeface="+mn-cs"/>
              </a:rPr>
              <a:t>Key Questions for Responsible AI Integration</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Speaking Notes: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“As we wrap up, here are four guiding questions for responsible AI use.</a:t>
            </a:r>
          </a:p>
          <a:p>
            <a:r>
              <a:rPr lang="en-US" sz="1200" kern="1200" dirty="0">
                <a:solidFill>
                  <a:schemeClr val="tx1"/>
                </a:solidFill>
                <a:effectLst/>
                <a:latin typeface="+mn-lt"/>
                <a:ea typeface="+mn-ea"/>
                <a:cs typeface="+mn-cs"/>
              </a:rPr>
              <a:t>First: </a:t>
            </a:r>
            <a:r>
              <a:rPr lang="en-US" sz="1200" b="1" kern="1200" dirty="0">
                <a:solidFill>
                  <a:schemeClr val="tx1"/>
                </a:solidFill>
                <a:effectLst/>
                <a:latin typeface="+mn-lt"/>
                <a:ea typeface="+mn-ea"/>
                <a:cs typeface="+mn-cs"/>
              </a:rPr>
              <a:t>Where can AI responsibly support learning or productivity?</a:t>
            </a:r>
            <a:r>
              <a:rPr lang="en-US" sz="1200" kern="1200" dirty="0">
                <a:solidFill>
                  <a:schemeClr val="tx1"/>
                </a:solidFill>
                <a:effectLst/>
                <a:latin typeface="+mn-lt"/>
                <a:ea typeface="+mn-ea"/>
                <a:cs typeface="+mn-cs"/>
              </a:rPr>
              <a:t> For example, could it speed up drafting so students can spend more time analyzing? Could it help faculty with routine prep work?</a:t>
            </a:r>
          </a:p>
          <a:p>
            <a:r>
              <a:rPr lang="en-US" sz="1200" kern="1200" dirty="0">
                <a:solidFill>
                  <a:schemeClr val="tx1"/>
                </a:solidFill>
                <a:effectLst/>
                <a:latin typeface="+mn-lt"/>
                <a:ea typeface="+mn-ea"/>
                <a:cs typeface="+mn-cs"/>
              </a:rPr>
              <a:t>Second: </a:t>
            </a:r>
            <a:r>
              <a:rPr lang="en-US" sz="1200" b="1" kern="1200" dirty="0">
                <a:solidFill>
                  <a:schemeClr val="tx1"/>
                </a:solidFill>
                <a:effectLst/>
                <a:latin typeface="+mn-lt"/>
                <a:ea typeface="+mn-ea"/>
                <a:cs typeface="+mn-cs"/>
              </a:rPr>
              <a:t>What are the risks of unchecked AI?</a:t>
            </a:r>
            <a:r>
              <a:rPr lang="en-US" sz="1200" kern="1200" dirty="0">
                <a:solidFill>
                  <a:schemeClr val="tx1"/>
                </a:solidFill>
                <a:effectLst/>
                <a:latin typeface="+mn-lt"/>
                <a:ea typeface="+mn-ea"/>
                <a:cs typeface="+mn-cs"/>
              </a:rPr>
              <a:t> This includes hallucinations, bias, and over-reliance. If we don’t check its outputs, we risk students trusting false information or bypassing their own learning.</a:t>
            </a:r>
          </a:p>
          <a:p>
            <a:r>
              <a:rPr lang="en-US" sz="1200" kern="1200" dirty="0">
                <a:solidFill>
                  <a:schemeClr val="tx1"/>
                </a:solidFill>
                <a:effectLst/>
                <a:latin typeface="+mn-lt"/>
                <a:ea typeface="+mn-ea"/>
                <a:cs typeface="+mn-cs"/>
              </a:rPr>
              <a:t>Third: </a:t>
            </a:r>
            <a:r>
              <a:rPr lang="en-US" sz="1200" b="1" kern="1200" dirty="0">
                <a:solidFill>
                  <a:schemeClr val="tx1"/>
                </a:solidFill>
                <a:effectLst/>
                <a:latin typeface="+mn-lt"/>
                <a:ea typeface="+mn-ea"/>
                <a:cs typeface="+mn-cs"/>
              </a:rPr>
              <a:t>How should plagiarism policies evolve?</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Traditional plagiarism was about copying a person’s work. Now, we need to decide how disclosure, citation, and transparency apply when AI is involved.</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And fourth: </a:t>
            </a:r>
            <a:r>
              <a:rPr lang="en-US" sz="1200" b="1" kern="1200" dirty="0">
                <a:solidFill>
                  <a:schemeClr val="tx1"/>
                </a:solidFill>
                <a:effectLst/>
                <a:latin typeface="+mn-lt"/>
                <a:ea typeface="+mn-ea"/>
                <a:cs typeface="+mn-cs"/>
              </a:rPr>
              <a:t>What are our core principles?</a:t>
            </a:r>
            <a:r>
              <a:rPr lang="en-US" sz="1200" kern="1200" dirty="0">
                <a:solidFill>
                  <a:schemeClr val="tx1"/>
                </a:solidFill>
                <a:effectLst/>
                <a:latin typeface="+mn-lt"/>
                <a:ea typeface="+mn-ea"/>
                <a:cs typeface="+mn-cs"/>
              </a:rPr>
              <a:t> At the end of the day, responsible AI use requires </a:t>
            </a:r>
            <a:r>
              <a:rPr lang="en-US" sz="1200" b="1" kern="1200" dirty="0">
                <a:solidFill>
                  <a:schemeClr val="tx1"/>
                </a:solidFill>
                <a:effectLst/>
                <a:latin typeface="+mn-lt"/>
                <a:ea typeface="+mn-ea"/>
                <a:cs typeface="+mn-cs"/>
              </a:rPr>
              <a:t>awareness, attribution, and accountability</a:t>
            </a:r>
            <a:r>
              <a:rPr lang="en-US" sz="1200" kern="1200" dirty="0">
                <a:solidFill>
                  <a:schemeClr val="tx1"/>
                </a:solidFill>
                <a:effectLst/>
                <a:latin typeface="+mn-lt"/>
                <a:ea typeface="+mn-ea"/>
                <a:cs typeface="+mn-cs"/>
              </a:rPr>
              <a:t>. If we keep those principles front and center, we can adapt to new tools without losing integrity.”</a:t>
            </a:r>
          </a:p>
          <a:p>
            <a:r>
              <a:rPr lang="en-US" sz="1200" b="1" kern="1200" dirty="0">
                <a:solidFill>
                  <a:schemeClr val="tx1"/>
                </a:solidFill>
                <a:effectLst/>
                <a:latin typeface="+mn-lt"/>
                <a:ea typeface="+mn-ea"/>
                <a:cs typeface="+mn-cs"/>
              </a:rPr>
              <a:t>Key Points:</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Where can AI add value?</a:t>
            </a:r>
          </a:p>
          <a:p>
            <a:pPr lvl="0"/>
            <a:r>
              <a:rPr lang="en-US" sz="1200" kern="1200" dirty="0">
                <a:solidFill>
                  <a:schemeClr val="tx1"/>
                </a:solidFill>
                <a:effectLst/>
                <a:latin typeface="+mn-lt"/>
                <a:ea typeface="+mn-ea"/>
                <a:cs typeface="+mn-cs"/>
              </a:rPr>
              <a:t>What risks emerge if unchecked?</a:t>
            </a:r>
          </a:p>
          <a:p>
            <a:pPr lvl="0"/>
            <a:r>
              <a:rPr lang="en-US" sz="1200" kern="1200" dirty="0">
                <a:solidFill>
                  <a:schemeClr val="tx1"/>
                </a:solidFill>
                <a:effectLst/>
                <a:latin typeface="+mn-lt"/>
                <a:ea typeface="+mn-ea"/>
                <a:cs typeface="+mn-cs"/>
              </a:rPr>
              <a:t>How should </a:t>
            </a:r>
            <a:r>
              <a:rPr lang="en-US" sz="1200" b="1" kern="1200" dirty="0">
                <a:solidFill>
                  <a:schemeClr val="tx1"/>
                </a:solidFill>
                <a:effectLst/>
                <a:latin typeface="+mn-lt"/>
                <a:ea typeface="+mn-ea"/>
                <a:cs typeface="+mn-cs"/>
              </a:rPr>
              <a:t>plagiarism policies</a:t>
            </a:r>
            <a:r>
              <a:rPr lang="en-US" sz="1200" kern="1200" dirty="0">
                <a:solidFill>
                  <a:schemeClr val="tx1"/>
                </a:solidFill>
                <a:effectLst/>
                <a:latin typeface="+mn-lt"/>
                <a:ea typeface="+mn-ea"/>
                <a:cs typeface="+mn-cs"/>
              </a:rPr>
              <a:t> evolve?</a:t>
            </a:r>
          </a:p>
          <a:p>
            <a:pPr lvl="0"/>
            <a:r>
              <a:rPr lang="en-US" sz="1200" kern="1200" dirty="0">
                <a:solidFill>
                  <a:schemeClr val="tx1"/>
                </a:solidFill>
                <a:effectLst/>
                <a:latin typeface="+mn-lt"/>
                <a:ea typeface="+mn-ea"/>
                <a:cs typeface="+mn-cs"/>
              </a:rPr>
              <a:t>Core principles: </a:t>
            </a:r>
            <a:r>
              <a:rPr lang="en-US" sz="1200" b="1" kern="1200" dirty="0">
                <a:solidFill>
                  <a:schemeClr val="tx1"/>
                </a:solidFill>
                <a:effectLst/>
                <a:latin typeface="+mn-lt"/>
                <a:ea typeface="+mn-ea"/>
                <a:cs typeface="+mn-cs"/>
              </a:rPr>
              <a:t>awareness, attribution, accountability</a:t>
            </a:r>
            <a:r>
              <a:rPr lang="en-US" sz="1200" kern="1200" dirty="0">
                <a:solidFill>
                  <a:schemeClr val="tx1"/>
                </a:solidFill>
                <a:effectLst/>
                <a:latin typeface="+mn-lt"/>
                <a:ea typeface="+mn-ea"/>
                <a:cs typeface="+mn-cs"/>
              </a:rPr>
              <a:t>.</a:t>
            </a:r>
          </a:p>
          <a:p>
            <a:pPr lvl="0"/>
            <a:endParaRPr lang="en-US" sz="1200" kern="1200" dirty="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Closing / Wrap-Up</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Speaking Notes: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“To bring this all together: AI is moving fast, but our role is to guide its responsible use in education. We don’t need to ban it, but we also can’t ignore its risks. By treating AI as a tool, setting clear boundaries, teaching critical evaluation, and modeling ethical use, we prepare our students for both academic success and the workforce they’re entering.</a:t>
            </a:r>
          </a:p>
          <a:p>
            <a:r>
              <a:rPr lang="en-US" sz="1200" kern="1200" dirty="0">
                <a:solidFill>
                  <a:schemeClr val="tx1"/>
                </a:solidFill>
                <a:effectLst/>
                <a:latin typeface="+mn-lt"/>
                <a:ea typeface="+mn-ea"/>
                <a:cs typeface="+mn-cs"/>
              </a:rPr>
              <a:t>The goal is not just to keep up with AI, but to teach students how to use it with </a:t>
            </a:r>
            <a:r>
              <a:rPr lang="en-US" sz="1200" b="1" kern="1200" dirty="0">
                <a:solidFill>
                  <a:schemeClr val="tx1"/>
                </a:solidFill>
                <a:effectLst/>
                <a:latin typeface="+mn-lt"/>
                <a:ea typeface="+mn-ea"/>
                <a:cs typeface="+mn-cs"/>
              </a:rPr>
              <a:t>integrity, judgment, and creativity</a:t>
            </a:r>
            <a:r>
              <a:rPr lang="en-US" sz="1200" kern="1200" dirty="0">
                <a:solidFill>
                  <a:schemeClr val="tx1"/>
                </a:solidFill>
                <a:effectLst/>
                <a:latin typeface="+mn-lt"/>
                <a:ea typeface="+mn-ea"/>
                <a:cs typeface="+mn-cs"/>
              </a:rPr>
              <a:t>. That way, when AI becomes a normal part of their professional lives—as it surely will—they’ll already have the habits to use it responsibly.”</a:t>
            </a:r>
          </a:p>
          <a:p>
            <a:r>
              <a:rPr lang="en-US" sz="1200" b="1" kern="1200" dirty="0">
                <a:solidFill>
                  <a:schemeClr val="tx1"/>
                </a:solidFill>
                <a:effectLst/>
                <a:latin typeface="+mn-lt"/>
                <a:ea typeface="+mn-ea"/>
                <a:cs typeface="+mn-cs"/>
              </a:rPr>
              <a:t>Key Points:</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AI is a </a:t>
            </a:r>
            <a:r>
              <a:rPr lang="en-US" sz="1200" b="1" kern="1200" dirty="0">
                <a:solidFill>
                  <a:schemeClr val="tx1"/>
                </a:solidFill>
                <a:effectLst/>
                <a:latin typeface="+mn-lt"/>
                <a:ea typeface="+mn-ea"/>
                <a:cs typeface="+mn-cs"/>
              </a:rPr>
              <a:t>tool, not a replacement</a:t>
            </a:r>
            <a:r>
              <a:rPr lang="en-US" sz="1200" kern="1200" dirty="0">
                <a:solidFill>
                  <a:schemeClr val="tx1"/>
                </a:solidFill>
                <a:effectLst/>
                <a:latin typeface="+mn-lt"/>
                <a:ea typeface="+mn-ea"/>
                <a:cs typeface="+mn-cs"/>
              </a:rPr>
              <a:t>.</a:t>
            </a:r>
          </a:p>
          <a:p>
            <a:pPr lvl="0"/>
            <a:r>
              <a:rPr lang="en-US" sz="1200" kern="1200" dirty="0">
                <a:solidFill>
                  <a:schemeClr val="tx1"/>
                </a:solidFill>
                <a:effectLst/>
                <a:latin typeface="+mn-lt"/>
                <a:ea typeface="+mn-ea"/>
                <a:cs typeface="+mn-cs"/>
              </a:rPr>
              <a:t>Our job: </a:t>
            </a:r>
            <a:r>
              <a:rPr lang="en-US" sz="1200" b="1" kern="1200" dirty="0">
                <a:solidFill>
                  <a:schemeClr val="tx1"/>
                </a:solidFill>
                <a:effectLst/>
                <a:latin typeface="+mn-lt"/>
                <a:ea typeface="+mn-ea"/>
                <a:cs typeface="+mn-cs"/>
              </a:rPr>
              <a:t>guide, supervise, and contextualize</a:t>
            </a:r>
            <a:r>
              <a:rPr lang="en-US" sz="1200" kern="1200" dirty="0">
                <a:solidFill>
                  <a:schemeClr val="tx1"/>
                </a:solidFill>
                <a:effectLst/>
                <a:latin typeface="+mn-lt"/>
                <a:ea typeface="+mn-ea"/>
                <a:cs typeface="+mn-cs"/>
              </a:rPr>
              <a:t>.</a:t>
            </a:r>
          </a:p>
          <a:p>
            <a:pPr lvl="0"/>
            <a:r>
              <a:rPr lang="en-US" sz="1200" kern="1200" dirty="0">
                <a:solidFill>
                  <a:schemeClr val="tx1"/>
                </a:solidFill>
                <a:effectLst/>
                <a:latin typeface="+mn-lt"/>
                <a:ea typeface="+mn-ea"/>
                <a:cs typeface="+mn-cs"/>
              </a:rPr>
              <a:t>Teach evaluation: </a:t>
            </a:r>
            <a:r>
              <a:rPr lang="en-US" sz="1200" b="1" kern="1200" dirty="0">
                <a:solidFill>
                  <a:schemeClr val="tx1"/>
                </a:solidFill>
                <a:effectLst/>
                <a:latin typeface="+mn-lt"/>
                <a:ea typeface="+mn-ea"/>
                <a:cs typeface="+mn-cs"/>
              </a:rPr>
              <a:t>accuracy, bias, missing info</a:t>
            </a:r>
            <a:r>
              <a:rPr lang="en-US" sz="1200" kern="1200" dirty="0">
                <a:solidFill>
                  <a:schemeClr val="tx1"/>
                </a:solidFill>
                <a:effectLst/>
                <a:latin typeface="+mn-lt"/>
                <a:ea typeface="+mn-ea"/>
                <a:cs typeface="+mn-cs"/>
              </a:rPr>
              <a:t>.</a:t>
            </a:r>
          </a:p>
          <a:p>
            <a:pPr lvl="0"/>
            <a:r>
              <a:rPr lang="en-US" sz="1200" kern="1200">
                <a:solidFill>
                  <a:schemeClr val="tx1"/>
                </a:solidFill>
                <a:effectLst/>
                <a:latin typeface="+mn-lt"/>
                <a:ea typeface="+mn-ea"/>
                <a:cs typeface="+mn-cs"/>
              </a:rPr>
              <a:t>Prepare students for a future where </a:t>
            </a:r>
            <a:r>
              <a:rPr lang="en-US" sz="1200" b="1" kern="1200">
                <a:solidFill>
                  <a:schemeClr val="tx1"/>
                </a:solidFill>
                <a:effectLst/>
                <a:latin typeface="+mn-lt"/>
                <a:ea typeface="+mn-ea"/>
                <a:cs typeface="+mn-cs"/>
              </a:rPr>
              <a:t>AI is normal</a:t>
            </a:r>
            <a:r>
              <a:rPr lang="en-US" sz="1200" kern="1200">
                <a:solidFill>
                  <a:schemeClr val="tx1"/>
                </a:solidFill>
                <a:effectLst/>
                <a:latin typeface="+mn-lt"/>
                <a:ea typeface="+mn-ea"/>
                <a:cs typeface="+mn-cs"/>
              </a:rPr>
              <a:t>.</a:t>
            </a:r>
          </a:p>
          <a:p>
            <a:pPr lvl="0"/>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F728D05C-4943-4FF6-965D-FBD19866D391}" type="slidenum">
              <a:rPr lang="en-US" smtClean="0"/>
              <a:t>20</a:t>
            </a:fld>
            <a:endParaRPr lang="en-US"/>
          </a:p>
        </p:txBody>
      </p:sp>
    </p:spTree>
    <p:extLst>
      <p:ext uri="{BB962C8B-B14F-4D97-AF65-F5344CB8AC3E}">
        <p14:creationId xmlns:p14="http://schemas.microsoft.com/office/powerpoint/2010/main" val="41377496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6" y="685800"/>
            <a:ext cx="10055354" cy="4007406"/>
          </a:xfrm>
        </p:spPr>
        <p:txBody>
          <a:bodyPr vert="horz" lIns="91440" tIns="45720" rIns="91440" bIns="45720" rtlCol="0" anchor="t">
            <a:noAutofit/>
          </a:bodyPr>
          <a:lstStyle>
            <a:lvl1pPr>
              <a:defRPr lang="en-US" sz="9000" dirty="0">
                <a:solidFill>
                  <a:schemeClr val="bg2"/>
                </a:solidFill>
              </a:defRPr>
            </a:lvl1pPr>
          </a:lstStyle>
          <a:p>
            <a:pPr lvl="0"/>
            <a:r>
              <a:rPr lang="en-US" dirty="0"/>
              <a:t>Click to edit Master title style</a:t>
            </a:r>
          </a:p>
        </p:txBody>
      </p:sp>
      <p:sp>
        <p:nvSpPr>
          <p:cNvPr id="14" name="Subtitle 2">
            <a:extLst>
              <a:ext uri="{FF2B5EF4-FFF2-40B4-BE49-F238E27FC236}">
                <a16:creationId xmlns:a16="http://schemas.microsoft.com/office/drawing/2014/main" id="{29A3647E-D38D-4EA6-ADC1-75AA53F8988F}"/>
              </a:ext>
            </a:extLst>
          </p:cNvPr>
          <p:cNvSpPr>
            <a:spLocks noGrp="1"/>
          </p:cNvSpPr>
          <p:nvPr>
            <p:ph type="subTitle" idx="1"/>
          </p:nvPr>
        </p:nvSpPr>
        <p:spPr>
          <a:xfrm>
            <a:off x="609598" y="5427002"/>
            <a:ext cx="9144001" cy="745198"/>
          </a:xfrm>
        </p:spPr>
        <p:txBody>
          <a:bodyPr vert="horz" lIns="91440" tIns="45720" rIns="91440" bIns="45720" rtlCol="0" anchor="t">
            <a:noAutofit/>
          </a:bodyPr>
          <a:lstStyle>
            <a:lvl1pPr>
              <a:defRPr lang="en-US" dirty="0">
                <a:solidFill>
                  <a:schemeClr val="bg2"/>
                </a:solidFill>
              </a:defRPr>
            </a:lvl1pPr>
          </a:lstStyle>
          <a:p>
            <a:pPr lvl="0"/>
            <a:r>
              <a:rPr lang="en-US" dirty="0"/>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noAutofit/>
          </a:bodyPr>
          <a:lstStyle>
            <a:lvl1pPr>
              <a:defRPr>
                <a:solidFill>
                  <a:schemeClr val="bg1"/>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noAutofit/>
          </a:bodyPr>
          <a:lstStyle>
            <a:lvl1pPr>
              <a:defRPr>
                <a:solidFill>
                  <a:schemeClr val="bg1"/>
                </a:solidFill>
              </a:defRPr>
            </a:lvl1pPr>
          </a:lstStyle>
          <a:p>
            <a:fld id="{77EA5D59-5512-467D-834D-D04827A6AF83}" type="datetime1">
              <a:rPr lang="en-US" smtClean="0"/>
              <a:pPr/>
              <a:t>11/25/2025</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noAutofit/>
          </a:bodyPr>
          <a:lstStyle>
            <a:lvl1pPr>
              <a:defRPr>
                <a:solidFill>
                  <a:schemeClr val="bg1"/>
                </a:solidFill>
              </a:defRPr>
            </a:lvl1pPr>
          </a:lstStyle>
          <a:p>
            <a:fld id="{AEAA3239-9EA4-4A65-A281-97F994456D9F}" type="slidenum">
              <a:rPr lang="en-US" smtClean="0"/>
              <a:pPr/>
              <a:t>‹#›</a:t>
            </a:fld>
            <a:endParaRPr lang="en-US"/>
          </a:p>
        </p:txBody>
      </p:sp>
      <p:sp>
        <p:nvSpPr>
          <p:cNvPr id="7" name="Freeform: Shape 6">
            <a:extLst>
              <a:ext uri="{FF2B5EF4-FFF2-40B4-BE49-F238E27FC236}">
                <a16:creationId xmlns:a16="http://schemas.microsoft.com/office/drawing/2014/main" id="{50459DEE-913E-5261-4E77-AF3657E3AE0B}"/>
              </a:ext>
            </a:extLst>
          </p:cNvPr>
          <p:cNvSpPr/>
          <p:nvPr/>
        </p:nvSpPr>
        <p:spPr>
          <a:xfrm>
            <a:off x="11250895" y="4648200"/>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4"/>
            </a:solid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52F9BC4F-9D44-3587-056B-336E1457A6E2}"/>
              </a:ext>
            </a:extLst>
          </p:cNvPr>
          <p:cNvSpPr/>
          <p:nvPr/>
        </p:nvSpPr>
        <p:spPr>
          <a:xfrm>
            <a:off x="685800" y="4998695"/>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4"/>
            </a:solid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2509D5EC-E7EA-22BC-7C88-C33F509CB5CF}"/>
              </a:ext>
            </a:extLst>
          </p:cNvPr>
          <p:cNvSpPr/>
          <p:nvPr/>
        </p:nvSpPr>
        <p:spPr>
          <a:xfrm>
            <a:off x="10998565" y="4730632"/>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4"/>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098E9758-F942-96A0-231D-A25933E4CA82}"/>
              </a:ext>
            </a:extLst>
          </p:cNvPr>
          <p:cNvSpPr/>
          <p:nvPr/>
        </p:nvSpPr>
        <p:spPr>
          <a:xfrm>
            <a:off x="10976145" y="4730637"/>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4"/>
            </a:solidFill>
            <a:prstDash val="solid"/>
            <a:miter/>
          </a:ln>
        </p:spPr>
        <p:txBody>
          <a:bodyPr rtlCol="0" anchor="ctr"/>
          <a:lstStyle/>
          <a:p>
            <a:endParaRPr lang="en-US"/>
          </a:p>
        </p:txBody>
      </p:sp>
    </p:spTree>
    <p:extLst>
      <p:ext uri="{BB962C8B-B14F-4D97-AF65-F5344CB8AC3E}">
        <p14:creationId xmlns:p14="http://schemas.microsoft.com/office/powerpoint/2010/main" val="1884097812"/>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85800"/>
            <a:ext cx="10963655" cy="762001"/>
          </a:xfrm>
        </p:spPr>
        <p:txBody>
          <a:bodyPr anchor="b">
            <a:noAutofit/>
          </a:bodyPr>
          <a:lstStyle/>
          <a:p>
            <a:r>
              <a:rPr lang="en-US" dirty="0"/>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612647" y="1828800"/>
            <a:ext cx="10963656" cy="4343400"/>
          </a:xfrm>
        </p:spPr>
        <p:txBody>
          <a:bodyPr>
            <a:noAutofit/>
          </a:bodyPr>
          <a:lstStyle>
            <a:lvl1pPr>
              <a:lnSpc>
                <a:spcPct val="100000"/>
              </a:lnSpc>
              <a:defRPr sz="14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noAutofit/>
          </a:bodyPr>
          <a:lstStyle/>
          <a:p>
            <a:r>
              <a:rPr lang="en-US" dirty="0"/>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noAutofit/>
          </a:bodyPr>
          <a:lstStyle/>
          <a:p>
            <a:fld id="{B42362D5-E350-46C5-8BB1-F9E806A91933}" type="datetime1">
              <a:rPr lang="en-US" smtClean="0"/>
              <a:t>11/25/2025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115616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with Picture">
    <p:bg>
      <p:bgPr>
        <a:solidFill>
          <a:schemeClr val="tx2"/>
        </a:solid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2C6C0090-085A-1FB3-B3B7-D8DA73A125FE}"/>
              </a:ext>
            </a:extLst>
          </p:cNvPr>
          <p:cNvSpPr>
            <a:spLocks noGrp="1"/>
          </p:cNvSpPr>
          <p:nvPr>
            <p:ph type="ctrTitle"/>
          </p:nvPr>
        </p:nvSpPr>
        <p:spPr>
          <a:xfrm>
            <a:off x="614172" y="4419600"/>
            <a:ext cx="10963657" cy="1352245"/>
          </a:xfrm>
        </p:spPr>
        <p:txBody>
          <a:bodyPr vert="horz" lIns="91440" tIns="45720" rIns="91440" bIns="45720" rtlCol="0" anchor="b">
            <a:noAutofit/>
          </a:bodyPr>
          <a:lstStyle>
            <a:lvl1pPr>
              <a:defRPr lang="en-US" sz="7000" dirty="0">
                <a:solidFill>
                  <a:schemeClr val="bg2"/>
                </a:solidFill>
              </a:defRPr>
            </a:lvl1pPr>
          </a:lstStyle>
          <a:p>
            <a:pPr lvl="0"/>
            <a:r>
              <a:rPr lang="en-US" dirty="0"/>
              <a:t>Click to edit Master title style</a:t>
            </a:r>
          </a:p>
        </p:txBody>
      </p:sp>
      <p:sp>
        <p:nvSpPr>
          <p:cNvPr id="10" name="Subtitle 2">
            <a:extLst>
              <a:ext uri="{FF2B5EF4-FFF2-40B4-BE49-F238E27FC236}">
                <a16:creationId xmlns:a16="http://schemas.microsoft.com/office/drawing/2014/main" id="{76834447-947D-F9FA-98D1-8BF0FC477ABA}"/>
              </a:ext>
            </a:extLst>
          </p:cNvPr>
          <p:cNvSpPr>
            <a:spLocks noGrp="1"/>
          </p:cNvSpPr>
          <p:nvPr>
            <p:ph type="subTitle" idx="1"/>
          </p:nvPr>
        </p:nvSpPr>
        <p:spPr>
          <a:xfrm>
            <a:off x="614172" y="5943600"/>
            <a:ext cx="10963657" cy="609600"/>
          </a:xfrm>
        </p:spPr>
        <p:txBody>
          <a:bodyPr vert="horz" lIns="91440" tIns="45720" rIns="91440" bIns="45720" rtlCol="0" anchor="t">
            <a:noAutofit/>
          </a:bodyPr>
          <a:lstStyle>
            <a:lvl1pPr marL="0" indent="0">
              <a:buNone/>
              <a:defRPr lang="en-US" sz="1800" dirty="0">
                <a:solidFill>
                  <a:schemeClr val="bg2"/>
                </a:solidFill>
              </a:defRPr>
            </a:lvl1pPr>
          </a:lstStyle>
          <a:p>
            <a:pPr lvl="0"/>
            <a:r>
              <a:rPr lang="en-US" dirty="0"/>
              <a:t>Click to edit Master subtitle style</a:t>
            </a:r>
          </a:p>
        </p:txBody>
      </p:sp>
      <p:sp>
        <p:nvSpPr>
          <p:cNvPr id="15" name="Picture Placeholder 14">
            <a:extLst>
              <a:ext uri="{FF2B5EF4-FFF2-40B4-BE49-F238E27FC236}">
                <a16:creationId xmlns:a16="http://schemas.microsoft.com/office/drawing/2014/main" id="{2573ACD2-30C7-6922-D14F-66F23CBA3774}"/>
              </a:ext>
            </a:extLst>
          </p:cNvPr>
          <p:cNvSpPr>
            <a:spLocks noGrp="1"/>
          </p:cNvSpPr>
          <p:nvPr>
            <p:ph type="pic" sz="quarter" idx="17"/>
          </p:nvPr>
        </p:nvSpPr>
        <p:spPr>
          <a:xfrm>
            <a:off x="0" y="0"/>
            <a:ext cx="12192000" cy="4114800"/>
          </a:xfrm>
          <a:blipFill>
            <a:blip r:embed="rId2">
              <a:alphaModFix amt="60000"/>
            </a:blip>
            <a:stretch>
              <a:fillRect/>
            </a:stretch>
          </a:blipFill>
        </p:spPr>
        <p:txBody>
          <a:bodyPr/>
          <a:lstStyle/>
          <a:p>
            <a:endParaRPr lang="en-US" dirty="0"/>
          </a:p>
        </p:txBody>
      </p:sp>
    </p:spTree>
    <p:extLst>
      <p:ext uri="{BB962C8B-B14F-4D97-AF65-F5344CB8AC3E}">
        <p14:creationId xmlns:p14="http://schemas.microsoft.com/office/powerpoint/2010/main" val="2936536844"/>
      </p:ext>
    </p:extLst>
  </p:cSld>
  <p:clrMapOvr>
    <a:masterClrMapping/>
  </p:clrMapOvr>
  <p:hf sldNum="0" hdr="0" ftr="0" dt="0"/>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with Picture 2">
    <p:bg>
      <p:bgPr>
        <a:solidFill>
          <a:schemeClr val="tx2"/>
        </a:solidFill>
        <a:effectLst/>
      </p:bgPr>
    </p:bg>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A813B312-A2CE-16E4-D28B-8DDFF5527304}"/>
              </a:ext>
            </a:extLst>
          </p:cNvPr>
          <p:cNvSpPr>
            <a:spLocks noGrp="1"/>
          </p:cNvSpPr>
          <p:nvPr>
            <p:ph type="ctrTitle"/>
          </p:nvPr>
        </p:nvSpPr>
        <p:spPr>
          <a:xfrm>
            <a:off x="4476746" y="685799"/>
            <a:ext cx="7080507" cy="3200400"/>
          </a:xfrm>
        </p:spPr>
        <p:txBody>
          <a:bodyPr vert="horz" lIns="91440" tIns="45720" rIns="91440" bIns="45720" rtlCol="0" anchor="t">
            <a:noAutofit/>
          </a:bodyPr>
          <a:lstStyle>
            <a:lvl1pPr>
              <a:defRPr lang="en-US" sz="7000" dirty="0">
                <a:solidFill>
                  <a:schemeClr val="bg2"/>
                </a:solidFill>
              </a:defRPr>
            </a:lvl1pPr>
          </a:lstStyle>
          <a:p>
            <a:pPr lvl="0"/>
            <a:r>
              <a:rPr lang="en-US" dirty="0"/>
              <a:t>Click to edit Master title style</a:t>
            </a:r>
          </a:p>
        </p:txBody>
      </p:sp>
      <p:sp>
        <p:nvSpPr>
          <p:cNvPr id="16" name="Subtitle 2">
            <a:extLst>
              <a:ext uri="{FF2B5EF4-FFF2-40B4-BE49-F238E27FC236}">
                <a16:creationId xmlns:a16="http://schemas.microsoft.com/office/drawing/2014/main" id="{4846D76D-B1D3-9330-420A-6ED740BDB970}"/>
              </a:ext>
            </a:extLst>
          </p:cNvPr>
          <p:cNvSpPr>
            <a:spLocks noGrp="1"/>
          </p:cNvSpPr>
          <p:nvPr>
            <p:ph type="subTitle" idx="1"/>
          </p:nvPr>
        </p:nvSpPr>
        <p:spPr>
          <a:xfrm>
            <a:off x="4476746" y="5277549"/>
            <a:ext cx="7080507" cy="894646"/>
          </a:xfrm>
        </p:spPr>
        <p:txBody>
          <a:bodyPr vert="horz" lIns="91440" tIns="45720" rIns="91440" bIns="45720" rtlCol="0" anchor="t">
            <a:noAutofit/>
          </a:bodyPr>
          <a:lstStyle>
            <a:lvl1pPr marL="0" indent="0">
              <a:buNone/>
              <a:defRPr lang="en-US" sz="1800" dirty="0">
                <a:solidFill>
                  <a:schemeClr val="bg2"/>
                </a:solidFill>
              </a:defRPr>
            </a:lvl1pPr>
          </a:lstStyle>
          <a:p>
            <a:pPr lvl="0"/>
            <a:r>
              <a:rPr lang="en-US" dirty="0"/>
              <a:t>Click to edit Master subtitle style</a:t>
            </a:r>
          </a:p>
        </p:txBody>
      </p:sp>
      <p:sp>
        <p:nvSpPr>
          <p:cNvPr id="14" name="Picture Placeholder 25">
            <a:extLst>
              <a:ext uri="{FF2B5EF4-FFF2-40B4-BE49-F238E27FC236}">
                <a16:creationId xmlns:a16="http://schemas.microsoft.com/office/drawing/2014/main" id="{982E949F-6B9B-8268-EB83-127C78D43502}"/>
              </a:ext>
            </a:extLst>
          </p:cNvPr>
          <p:cNvSpPr>
            <a:spLocks noGrp="1"/>
          </p:cNvSpPr>
          <p:nvPr>
            <p:ph type="pic" sz="quarter" idx="17"/>
          </p:nvPr>
        </p:nvSpPr>
        <p:spPr>
          <a:xfrm>
            <a:off x="0" y="0"/>
            <a:ext cx="3889251" cy="6858000"/>
          </a:xfrm>
          <a:blipFill>
            <a:blip r:embed="rId2">
              <a:alphaModFix amt="60000"/>
            </a:blip>
            <a:stretch>
              <a:fillRect/>
            </a:stretch>
          </a:blipFill>
        </p:spPr>
        <p:txBody>
          <a:bodyPr/>
          <a:lstStyle/>
          <a:p>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4476746" y="6343955"/>
            <a:ext cx="2100482" cy="365125"/>
          </a:xfrm>
        </p:spPr>
        <p:txBody>
          <a:bodyPr>
            <a:noAutofit/>
          </a:bodyPr>
          <a:lstStyle>
            <a:lvl1pPr>
              <a:defRPr>
                <a:solidFill>
                  <a:schemeClr val="bg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9635138" y="6343955"/>
            <a:ext cx="1458908" cy="365125"/>
          </a:xfrm>
        </p:spPr>
        <p:txBody>
          <a:bodyPr>
            <a:noAutofit/>
          </a:bodyPr>
          <a:lstStyle>
            <a:lvl1pPr>
              <a:defRPr>
                <a:solidFill>
                  <a:schemeClr val="bg1"/>
                </a:solidFill>
                <a:effectLst/>
              </a:defRPr>
            </a:lvl1pPr>
          </a:lstStyle>
          <a:p>
            <a:fld id="{BFE899EF-3666-4EAB-A626-E7AA02E66CC1}" type="datetime1">
              <a:rPr lang="en-US" smtClean="0"/>
              <a:pPr/>
              <a:t>11/25/2025</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noAutofit/>
          </a:bodyPr>
          <a:lstStyle>
            <a:lvl1pPr>
              <a:defRPr>
                <a:solidFill>
                  <a:schemeClr val="bg1"/>
                </a:solidFill>
              </a:defRPr>
            </a:lvl1pPr>
          </a:lstStyle>
          <a:p>
            <a:fld id="{AEAA3239-9EA4-4A65-A281-97F994456D9F}" type="slidenum">
              <a:rPr lang="en-US" smtClean="0"/>
              <a:pPr/>
              <a:t>‹#›</a:t>
            </a:fld>
            <a:endParaRPr lang="en-US"/>
          </a:p>
        </p:txBody>
      </p:sp>
      <p:cxnSp>
        <p:nvCxnSpPr>
          <p:cNvPr id="18" name="Straight Connector 17">
            <a:extLst>
              <a:ext uri="{FF2B5EF4-FFF2-40B4-BE49-F238E27FC236}">
                <a16:creationId xmlns:a16="http://schemas.microsoft.com/office/drawing/2014/main" id="{DD53745E-5DC2-F332-24A5-4F8F509E820B}"/>
              </a:ext>
            </a:extLst>
          </p:cNvPr>
          <p:cNvCxnSpPr/>
          <p:nvPr userDrawn="1"/>
        </p:nvCxnSpPr>
        <p:spPr>
          <a:xfrm>
            <a:off x="4479797" y="4876800"/>
            <a:ext cx="7077456"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827947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with Picture 3">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704076" y="685801"/>
            <a:ext cx="4872227" cy="2743200"/>
          </a:xfrm>
        </p:spPr>
        <p:txBody>
          <a:bodyPr vert="horz" lIns="91440" tIns="45720" rIns="91440" bIns="45720" rtlCol="0" anchor="t">
            <a:noAutofit/>
          </a:bodyPr>
          <a:lstStyle>
            <a:lvl1pPr>
              <a:defRPr lang="en-US" sz="7000" dirty="0">
                <a:solidFill>
                  <a:schemeClr val="bg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702552" y="5277548"/>
            <a:ext cx="4873752" cy="894639"/>
          </a:xfrm>
        </p:spPr>
        <p:txBody>
          <a:bodyPr vert="horz" lIns="91440" tIns="45720" rIns="91440" bIns="45720" rtlCol="0" anchor="t">
            <a:noAutofit/>
          </a:bodyPr>
          <a:lstStyle>
            <a:lvl1pPr marL="0" indent="0">
              <a:buNone/>
              <a:defRPr lang="en-US" sz="1800" dirty="0">
                <a:solidFill>
                  <a:schemeClr val="bg2"/>
                </a:solidFill>
              </a:defRPr>
            </a:lvl1pPr>
          </a:lstStyle>
          <a:p>
            <a:pPr lvl="0"/>
            <a:r>
              <a:rPr lang="en-US" dirty="0"/>
              <a:t>Click to edit Master subtitle style</a:t>
            </a:r>
          </a:p>
        </p:txBody>
      </p:sp>
      <p:sp>
        <p:nvSpPr>
          <p:cNvPr id="18" name="Picture Placeholder 17">
            <a:extLst>
              <a:ext uri="{FF2B5EF4-FFF2-40B4-BE49-F238E27FC236}">
                <a16:creationId xmlns:a16="http://schemas.microsoft.com/office/drawing/2014/main" id="{74A0A082-71CB-3C57-3B74-102869C0CAC7}"/>
              </a:ext>
            </a:extLst>
          </p:cNvPr>
          <p:cNvSpPr>
            <a:spLocks noGrp="1"/>
          </p:cNvSpPr>
          <p:nvPr>
            <p:ph type="pic" sz="quarter" idx="13"/>
          </p:nvPr>
        </p:nvSpPr>
        <p:spPr>
          <a:xfrm>
            <a:off x="0" y="0"/>
            <a:ext cx="6096000" cy="6858000"/>
          </a:xfrm>
          <a:blipFill>
            <a:blip r:embed="rId2">
              <a:alphaModFix amt="60000"/>
            </a:blip>
            <a:stretch>
              <a:fillRect/>
            </a:stretch>
          </a:blipFill>
        </p:spPr>
        <p:txBody>
          <a:bodyPr/>
          <a:lstStyle/>
          <a:p>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702552" y="6343955"/>
            <a:ext cx="2100482" cy="365125"/>
          </a:xfrm>
        </p:spPr>
        <p:txBody>
          <a:bodyPr>
            <a:noAutofit/>
          </a:bodyPr>
          <a:lstStyle>
            <a:lvl1pPr>
              <a:defRPr>
                <a:solidFill>
                  <a:schemeClr val="bg1"/>
                </a:solidFill>
              </a:defRPr>
            </a:lvl1pPr>
          </a:lstStyle>
          <a:p>
            <a:r>
              <a:rPr lang="en-US" dirty="0"/>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9618883" y="6343955"/>
            <a:ext cx="1475163" cy="365125"/>
          </a:xfrm>
        </p:spPr>
        <p:txBody>
          <a:bodyPr>
            <a:noAutofit/>
          </a:bodyPr>
          <a:lstStyle>
            <a:lvl1pPr>
              <a:defRPr>
                <a:solidFill>
                  <a:schemeClr val="bg1"/>
                </a:solidFill>
                <a:effectLst/>
              </a:defRPr>
            </a:lvl1pPr>
          </a:lstStyle>
          <a:p>
            <a:fld id="{1F92EF8E-B9EB-49F8-83E1-F362FA442011}" type="datetime1">
              <a:rPr lang="en-US" smtClean="0"/>
              <a:pPr/>
              <a:t>11/25/2025</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noAutofit/>
          </a:bodyPr>
          <a:lstStyle>
            <a:lvl1pPr>
              <a:defRPr>
                <a:solidFill>
                  <a:schemeClr val="bg1"/>
                </a:solidFill>
              </a:defRPr>
            </a:lvl1pPr>
          </a:lstStyle>
          <a:p>
            <a:fld id="{AEAA3239-9EA4-4A65-A281-97F994456D9F}" type="slidenum">
              <a:rPr lang="en-US" smtClean="0"/>
              <a:pPr/>
              <a:t>‹#›</a:t>
            </a:fld>
            <a:endParaRPr lang="en-US"/>
          </a:p>
        </p:txBody>
      </p:sp>
      <p:cxnSp>
        <p:nvCxnSpPr>
          <p:cNvPr id="10" name="Straight Connector 9">
            <a:extLst>
              <a:ext uri="{FF2B5EF4-FFF2-40B4-BE49-F238E27FC236}">
                <a16:creationId xmlns:a16="http://schemas.microsoft.com/office/drawing/2014/main" id="{0D373E34-3B51-EAD4-B8AB-256ACA4B8D8C}"/>
              </a:ext>
            </a:extLst>
          </p:cNvPr>
          <p:cNvCxnSpPr>
            <a:cxnSpLocks/>
          </p:cNvCxnSpPr>
          <p:nvPr userDrawn="1"/>
        </p:nvCxnSpPr>
        <p:spPr>
          <a:xfrm>
            <a:off x="6704076" y="4876800"/>
            <a:ext cx="4873752"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931281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with Picture 4">
    <p:bg>
      <p:bgPr>
        <a:solidFill>
          <a:schemeClr val="tx2"/>
        </a:solidFill>
        <a:effectLst/>
      </p:bgPr>
    </p:bg>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52BC951B-4746-1854-C399-682CFE142A50}"/>
              </a:ext>
            </a:extLst>
          </p:cNvPr>
          <p:cNvCxnSpPr/>
          <p:nvPr userDrawn="1"/>
        </p:nvCxnSpPr>
        <p:spPr>
          <a:xfrm>
            <a:off x="612646" y="4876800"/>
            <a:ext cx="7077456"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7" y="685799"/>
            <a:ext cx="7080507" cy="3200400"/>
          </a:xfrm>
        </p:spPr>
        <p:txBody>
          <a:bodyPr vert="horz" lIns="91440" tIns="45720" rIns="91440" bIns="45720" rtlCol="0" anchor="t">
            <a:noAutofit/>
          </a:bodyPr>
          <a:lstStyle>
            <a:lvl1pPr>
              <a:defRPr lang="en-US" sz="7000" dirty="0">
                <a:solidFill>
                  <a:schemeClr val="bg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6" y="5277549"/>
            <a:ext cx="7080507" cy="894646"/>
          </a:xfrm>
        </p:spPr>
        <p:txBody>
          <a:bodyPr vert="horz" lIns="91440" tIns="45720" rIns="91440" bIns="45720" rtlCol="0" anchor="t">
            <a:noAutofit/>
          </a:bodyPr>
          <a:lstStyle>
            <a:lvl1pPr marL="0" indent="0">
              <a:buNone/>
              <a:defRPr lang="en-US" sz="1800" dirty="0">
                <a:solidFill>
                  <a:schemeClr val="bg2"/>
                </a:solidFill>
              </a:defRPr>
            </a:lvl1pPr>
          </a:lstStyle>
          <a:p>
            <a:pPr lvl="0"/>
            <a:r>
              <a:rPr lang="en-US" dirty="0"/>
              <a:t>Click to edit Master subtitle style</a:t>
            </a:r>
          </a:p>
        </p:txBody>
      </p:sp>
      <p:sp>
        <p:nvSpPr>
          <p:cNvPr id="8" name="Footer Placeholder 7">
            <a:extLst>
              <a:ext uri="{FF2B5EF4-FFF2-40B4-BE49-F238E27FC236}">
                <a16:creationId xmlns:a16="http://schemas.microsoft.com/office/drawing/2014/main" id="{9A6E6A4C-6C55-068A-43AA-78DB4D1D643B}"/>
              </a:ext>
            </a:extLst>
          </p:cNvPr>
          <p:cNvSpPr>
            <a:spLocks noGrp="1"/>
          </p:cNvSpPr>
          <p:nvPr>
            <p:ph type="ftr" sz="quarter" idx="15"/>
          </p:nvPr>
        </p:nvSpPr>
        <p:spPr>
          <a:xfrm>
            <a:off x="612646" y="6338703"/>
            <a:ext cx="2070484" cy="365125"/>
          </a:xfrm>
        </p:spPr>
        <p:txBody>
          <a:bodyPr>
            <a:noAutofit/>
          </a:bodyPr>
          <a:lstStyle>
            <a:lvl1pPr>
              <a:defRPr>
                <a:solidFill>
                  <a:schemeClr val="bg1"/>
                </a:solidFill>
              </a:defRPr>
            </a:lvl1pPr>
          </a:lstStyle>
          <a:p>
            <a:r>
              <a:rPr lang="en-US" dirty="0"/>
              <a:t>Sample Footer Text</a:t>
            </a:r>
          </a:p>
        </p:txBody>
      </p:sp>
      <p:sp>
        <p:nvSpPr>
          <p:cNvPr id="7" name="Date Placeholder 6">
            <a:extLst>
              <a:ext uri="{FF2B5EF4-FFF2-40B4-BE49-F238E27FC236}">
                <a16:creationId xmlns:a16="http://schemas.microsoft.com/office/drawing/2014/main" id="{F991F941-2D53-CC10-7947-62237A245FE0}"/>
              </a:ext>
            </a:extLst>
          </p:cNvPr>
          <p:cNvSpPr>
            <a:spLocks noGrp="1"/>
          </p:cNvSpPr>
          <p:nvPr>
            <p:ph type="dt" sz="half" idx="14"/>
          </p:nvPr>
        </p:nvSpPr>
        <p:spPr>
          <a:xfrm>
            <a:off x="5887367" y="6338703"/>
            <a:ext cx="1392578" cy="365125"/>
          </a:xfrm>
        </p:spPr>
        <p:txBody>
          <a:bodyPr>
            <a:noAutofit/>
          </a:bodyPr>
          <a:lstStyle>
            <a:lvl1pPr>
              <a:defRPr>
                <a:solidFill>
                  <a:schemeClr val="bg1"/>
                </a:solidFill>
              </a:defRPr>
            </a:lvl1pPr>
          </a:lstStyle>
          <a:p>
            <a:fld id="{BC9EEDB3-BC19-4021-830F-B822E1DE9789}" type="datetime1">
              <a:rPr lang="en-US" smtClean="0"/>
              <a:pPr/>
              <a:t>11/25/2025</a:t>
            </a:fld>
            <a:endParaRPr lang="en-US" dirty="0"/>
          </a:p>
        </p:txBody>
      </p:sp>
      <p:sp>
        <p:nvSpPr>
          <p:cNvPr id="9" name="Slide Number Placeholder 8">
            <a:extLst>
              <a:ext uri="{FF2B5EF4-FFF2-40B4-BE49-F238E27FC236}">
                <a16:creationId xmlns:a16="http://schemas.microsoft.com/office/drawing/2014/main" id="{C1A2CCFF-14A7-08A8-4465-732CD8928728}"/>
              </a:ext>
            </a:extLst>
          </p:cNvPr>
          <p:cNvSpPr>
            <a:spLocks noGrp="1"/>
          </p:cNvSpPr>
          <p:nvPr>
            <p:ph type="sldNum" sz="quarter" idx="16"/>
          </p:nvPr>
        </p:nvSpPr>
        <p:spPr>
          <a:xfrm>
            <a:off x="7279945" y="6342301"/>
            <a:ext cx="429207" cy="365125"/>
          </a:xfrm>
        </p:spPr>
        <p:txBody>
          <a:bodyPr>
            <a:noAutofit/>
          </a:bodyPr>
          <a:lstStyle>
            <a:lvl1pPr>
              <a:defRPr>
                <a:solidFill>
                  <a:schemeClr val="bg1"/>
                </a:solidFill>
              </a:defRPr>
            </a:lvl1pPr>
          </a:lstStyle>
          <a:p>
            <a:fld id="{AEAA3239-9EA4-4A65-A281-97F994456D9F}" type="slidenum">
              <a:rPr lang="en-US" smtClean="0"/>
              <a:pPr/>
              <a:t>‹#›</a:t>
            </a:fld>
            <a:endParaRPr lang="en-US" dirty="0"/>
          </a:p>
        </p:txBody>
      </p:sp>
      <p:sp>
        <p:nvSpPr>
          <p:cNvPr id="26" name="Picture Placeholder 25">
            <a:extLst>
              <a:ext uri="{FF2B5EF4-FFF2-40B4-BE49-F238E27FC236}">
                <a16:creationId xmlns:a16="http://schemas.microsoft.com/office/drawing/2014/main" id="{E193964F-665E-F49A-D553-C01524CDE0CA}"/>
              </a:ext>
            </a:extLst>
          </p:cNvPr>
          <p:cNvSpPr>
            <a:spLocks noGrp="1"/>
          </p:cNvSpPr>
          <p:nvPr>
            <p:ph type="pic" sz="quarter" idx="17"/>
          </p:nvPr>
        </p:nvSpPr>
        <p:spPr>
          <a:xfrm>
            <a:off x="8302749" y="0"/>
            <a:ext cx="3889251" cy="6858000"/>
          </a:xfrm>
          <a:blipFill>
            <a:blip r:embed="rId2">
              <a:alphaModFix amt="60000"/>
            </a:blip>
            <a:stretch>
              <a:fillRect/>
            </a:stretch>
          </a:blipFill>
        </p:spPr>
        <p:txBody>
          <a:bodyPr/>
          <a:lstStyle/>
          <a:p>
            <a:endParaRPr lang="en-US"/>
          </a:p>
        </p:txBody>
      </p:sp>
    </p:spTree>
    <p:extLst>
      <p:ext uri="{BB962C8B-B14F-4D97-AF65-F5344CB8AC3E}">
        <p14:creationId xmlns:p14="http://schemas.microsoft.com/office/powerpoint/2010/main" val="237850464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D384F42E-A74C-773B-7B96-F942975CEC14}"/>
              </a:ext>
            </a:extLst>
          </p:cNvPr>
          <p:cNvSpPr/>
          <p:nvPr/>
        </p:nvSpPr>
        <p:spPr>
          <a:xfrm>
            <a:off x="11250895" y="5144929"/>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4"/>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9441727F-19A3-14E1-5EAC-C550CEB6A0D1}"/>
              </a:ext>
            </a:extLst>
          </p:cNvPr>
          <p:cNvSpPr/>
          <p:nvPr/>
        </p:nvSpPr>
        <p:spPr>
          <a:xfrm>
            <a:off x="685800" y="5495424"/>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4"/>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538F4BC9-7EC1-BB35-827A-12F5DE411031}"/>
              </a:ext>
            </a:extLst>
          </p:cNvPr>
          <p:cNvSpPr/>
          <p:nvPr/>
        </p:nvSpPr>
        <p:spPr>
          <a:xfrm>
            <a:off x="10998565" y="5227361"/>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4"/>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C4B01422-D65E-4B59-B62B-467B2E896592}"/>
              </a:ext>
            </a:extLst>
          </p:cNvPr>
          <p:cNvSpPr/>
          <p:nvPr/>
        </p:nvSpPr>
        <p:spPr>
          <a:xfrm>
            <a:off x="10976145" y="5227366"/>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4"/>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6" y="1600200"/>
            <a:ext cx="10483927" cy="3492875"/>
          </a:xfrm>
        </p:spPr>
        <p:txBody>
          <a:bodyPr vert="horz" lIns="91440" tIns="45720" rIns="91440" bIns="45720" rtlCol="0" anchor="b">
            <a:noAutofit/>
          </a:bodyPr>
          <a:lstStyle>
            <a:lvl1pPr>
              <a:defRPr lang="en-US" sz="9000"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6" y="5931314"/>
            <a:ext cx="10483927" cy="816864"/>
          </a:xfrm>
        </p:spPr>
        <p:txBody>
          <a:bodyPr vert="horz" lIns="91440" tIns="45720" rIns="91440" bIns="45720" rtlCol="0">
            <a:noAutofit/>
          </a:bodyPr>
          <a:lstStyle>
            <a:lvl1pPr marL="0" indent="0">
              <a:buNone/>
              <a:defRPr lang="en-US" sz="1800" dirty="0"/>
            </a:lvl1pPr>
          </a:lstStyle>
          <a:p>
            <a:pPr lvl="0"/>
            <a:r>
              <a:rPr lang="en-US" dirty="0"/>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12647" y="234111"/>
            <a:ext cx="2805405" cy="365125"/>
          </a:xfrm>
        </p:spPr>
        <p:txBody>
          <a:bodyPr>
            <a:noAutofit/>
          </a:bodyPr>
          <a:lstStyle/>
          <a:p>
            <a:r>
              <a:rPr lang="en-US" dirty="0"/>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221509" y="234111"/>
            <a:ext cx="2875064" cy="365125"/>
          </a:xfrm>
        </p:spPr>
        <p:txBody>
          <a:bodyPr>
            <a:noAutofit/>
          </a:bodyPr>
          <a:lstStyle/>
          <a:p>
            <a:fld id="{014DD65C-314F-4399-90A8-B6DFCAF21BE4}" type="datetime1">
              <a:rPr lang="en-US" smtClean="0"/>
              <a:t>11/25/2025</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7096" y="234111"/>
            <a:ext cx="429207" cy="365125"/>
          </a:xfrm>
        </p:spPr>
        <p:txBody>
          <a:bodyPr>
            <a:noAutofit/>
          </a:bodyPr>
          <a:lstStyle/>
          <a:p>
            <a:fld id="{AEAA3239-9EA4-4A65-A281-97F994456D9F}" type="slidenum">
              <a:rPr lang="en-US" smtClean="0"/>
              <a:t>‹#›</a:t>
            </a:fld>
            <a:endParaRPr lang="en-US"/>
          </a:p>
        </p:txBody>
      </p:sp>
      <p:pic>
        <p:nvPicPr>
          <p:cNvPr id="13" name="Line">
            <a:extLst>
              <a:ext uri="{FF2B5EF4-FFF2-40B4-BE49-F238E27FC236}">
                <a16:creationId xmlns:a16="http://schemas.microsoft.com/office/drawing/2014/main" id="{92FB147E-E273-E8B6-AD8E-67F305FC224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971802" y="4038600"/>
            <a:ext cx="10923934" cy="745198"/>
          </a:xfrm>
          <a:prstGeom prst="rect">
            <a:avLst/>
          </a:prstGeom>
        </p:spPr>
      </p:pic>
    </p:spTree>
    <p:extLst>
      <p:ext uri="{BB962C8B-B14F-4D97-AF65-F5344CB8AC3E}">
        <p14:creationId xmlns:p14="http://schemas.microsoft.com/office/powerpoint/2010/main" val="141259076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3">
    <p:bg>
      <p:bgPr>
        <a:solidFill>
          <a:schemeClr val="accent1">
            <a:lumMod val="50000"/>
          </a:schemeClr>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8BBA50F-B667-1177-26B1-7D22AB66A6BE}"/>
              </a:ext>
            </a:extLst>
          </p:cNvPr>
          <p:cNvSpPr/>
          <p:nvPr/>
        </p:nvSpPr>
        <p:spPr>
          <a:xfrm>
            <a:off x="11250895" y="4645152"/>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2"/>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BCABC7F5-2293-EB7F-52E5-80715C8DB858}"/>
              </a:ext>
            </a:extLst>
          </p:cNvPr>
          <p:cNvSpPr/>
          <p:nvPr/>
        </p:nvSpPr>
        <p:spPr>
          <a:xfrm>
            <a:off x="685800" y="4995647"/>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2"/>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56A8C943-7CF3-88D6-95B0-95E7B412DE0F}"/>
              </a:ext>
            </a:extLst>
          </p:cNvPr>
          <p:cNvSpPr/>
          <p:nvPr/>
        </p:nvSpPr>
        <p:spPr>
          <a:xfrm>
            <a:off x="10998565" y="4727584"/>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2"/>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AFB0A8E7-2867-2D3A-F6B7-15ED02236CE8}"/>
              </a:ext>
            </a:extLst>
          </p:cNvPr>
          <p:cNvSpPr/>
          <p:nvPr/>
        </p:nvSpPr>
        <p:spPr>
          <a:xfrm>
            <a:off x="10976145" y="4727589"/>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2"/>
            </a:solidFill>
            <a:prstDash val="solid"/>
            <a:miter/>
          </a:ln>
        </p:spPr>
        <p:txBody>
          <a:bodyPr rtlCol="0" anchor="ctr"/>
          <a:lstStyle/>
          <a:p>
            <a:endParaRPr lang="en-US"/>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09598" y="5431536"/>
            <a:ext cx="9144001" cy="745198"/>
          </a:xfrm>
        </p:spPr>
        <p:txBody>
          <a:bodyPr vert="horz" lIns="91440" tIns="45720" rIns="91440" bIns="45720" rtlCol="0" anchor="t">
            <a:noAutofit/>
          </a:bodyPr>
          <a:lstStyle>
            <a:lvl1pPr>
              <a:defRPr lang="en-US" dirty="0">
                <a:solidFill>
                  <a:schemeClr val="bg2"/>
                </a:solidFill>
              </a:defRPr>
            </a:lvl1pPr>
          </a:lstStyle>
          <a:p>
            <a:pPr lvl="0"/>
            <a:r>
              <a:rPr lang="en-US" dirty="0"/>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noAutofit/>
          </a:bodyPr>
          <a:lstStyle>
            <a:lvl1pPr>
              <a:defRPr>
                <a:solidFill>
                  <a:schemeClr val="bg2"/>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noAutofit/>
          </a:bodyPr>
          <a:lstStyle>
            <a:lvl1pPr>
              <a:defRPr>
                <a:solidFill>
                  <a:schemeClr val="bg2"/>
                </a:solidFill>
              </a:defRPr>
            </a:lvl1pPr>
          </a:lstStyle>
          <a:p>
            <a:fld id="{D07A3B59-4DAC-4AFE-874D-3A86EC3801A0}" type="datetime1">
              <a:rPr lang="en-US" smtClean="0"/>
              <a:pPr/>
              <a:t>11/25/2025</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noAutofit/>
          </a:bodyPr>
          <a:lstStyle>
            <a:lvl1pPr>
              <a:defRPr>
                <a:solidFill>
                  <a:schemeClr val="bg2"/>
                </a:solidFill>
              </a:defRPr>
            </a:lvl1pPr>
          </a:lstStyle>
          <a:p>
            <a:fld id="{AEAA3239-9EA4-4A65-A281-97F994456D9F}" type="slidenum">
              <a:rPr lang="en-US" smtClean="0"/>
              <a:pPr/>
              <a:t>‹#›</a:t>
            </a:fld>
            <a:endParaRPr lang="en-US"/>
          </a:p>
        </p:txBody>
      </p:sp>
      <p:sp>
        <p:nvSpPr>
          <p:cNvPr id="7" name="Title 6">
            <a:extLst>
              <a:ext uri="{FF2B5EF4-FFF2-40B4-BE49-F238E27FC236}">
                <a16:creationId xmlns:a16="http://schemas.microsoft.com/office/drawing/2014/main" id="{B53A7BE5-EAB2-BB8C-D7FC-D78B8A5AFACF}"/>
              </a:ext>
            </a:extLst>
          </p:cNvPr>
          <p:cNvSpPr>
            <a:spLocks noGrp="1"/>
          </p:cNvSpPr>
          <p:nvPr>
            <p:ph type="title"/>
          </p:nvPr>
        </p:nvSpPr>
        <p:spPr>
          <a:xfrm>
            <a:off x="612648" y="685798"/>
            <a:ext cx="10058400" cy="3355848"/>
          </a:xfrm>
        </p:spPr>
        <p:txBody>
          <a:bodyPr vert="horz" lIns="91440" tIns="45720" rIns="91440" bIns="45720" rtlCol="0" anchor="t">
            <a:noAutofit/>
          </a:bodyPr>
          <a:lstStyle>
            <a:lvl1pPr>
              <a:defRPr lang="en-US" sz="9000">
                <a:solidFill>
                  <a:schemeClr val="bg2"/>
                </a:solidFill>
              </a:defRPr>
            </a:lvl1pPr>
          </a:lstStyle>
          <a:p>
            <a:pPr lvl="0"/>
            <a:r>
              <a:rPr lang="en-US" dirty="0"/>
              <a:t>Click to edit Master title style</a:t>
            </a:r>
          </a:p>
        </p:txBody>
      </p:sp>
    </p:spTree>
    <p:extLst>
      <p:ext uri="{BB962C8B-B14F-4D97-AF65-F5344CB8AC3E}">
        <p14:creationId xmlns:p14="http://schemas.microsoft.com/office/powerpoint/2010/main" val="387671532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
    <p:bg>
      <p:bgPr>
        <a:solidFill>
          <a:schemeClr val="bg2"/>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26AC1F45-7001-8B9F-DFF6-7AB9BDFFEEB2}"/>
              </a:ext>
            </a:extLst>
          </p:cNvPr>
          <p:cNvSpPr/>
          <p:nvPr/>
        </p:nvSpPr>
        <p:spPr>
          <a:xfrm>
            <a:off x="11250895" y="5791200"/>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4"/>
            </a:solid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54C7D192-E835-0A48-0A40-F45D83E2583F}"/>
              </a:ext>
            </a:extLst>
          </p:cNvPr>
          <p:cNvSpPr/>
          <p:nvPr/>
        </p:nvSpPr>
        <p:spPr>
          <a:xfrm>
            <a:off x="685800" y="6141695"/>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4"/>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EFB376E1-8198-EB00-587E-C647BCF364D4}"/>
              </a:ext>
            </a:extLst>
          </p:cNvPr>
          <p:cNvSpPr/>
          <p:nvPr/>
        </p:nvSpPr>
        <p:spPr>
          <a:xfrm>
            <a:off x="10998565" y="5873632"/>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4"/>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1F94599F-6DE1-A082-E9E1-D732956078AB}"/>
              </a:ext>
            </a:extLst>
          </p:cNvPr>
          <p:cNvSpPr/>
          <p:nvPr/>
        </p:nvSpPr>
        <p:spPr>
          <a:xfrm>
            <a:off x="10976145" y="5873637"/>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4"/>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609600" y="990600"/>
            <a:ext cx="10058400" cy="5029200"/>
          </a:xfrm>
        </p:spPr>
        <p:txBody>
          <a:bodyPr vert="horz" lIns="91440" tIns="45720" rIns="91440" bIns="45720" rtlCol="0" anchor="b">
            <a:noAutofit/>
          </a:bodyPr>
          <a:lstStyle>
            <a:lvl1pPr>
              <a:defRPr lang="en-US" sz="11000" dirty="0"/>
            </a:lvl1pPr>
          </a:lstStyle>
          <a:p>
            <a:pPr lvl="0"/>
            <a:r>
              <a:rPr lang="en-US" dirty="0"/>
              <a:t>Section Header</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12647" y="137388"/>
            <a:ext cx="2805405" cy="365125"/>
          </a:xfrm>
        </p:spPr>
        <p:txBody>
          <a:bodyPr>
            <a:noAutofit/>
          </a:bodyPr>
          <a:lstStyle/>
          <a:p>
            <a:r>
              <a:rPr lang="en-US" dirty="0"/>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93929" y="137388"/>
            <a:ext cx="2202644" cy="365125"/>
          </a:xfrm>
        </p:spPr>
        <p:txBody>
          <a:bodyPr>
            <a:noAutofit/>
          </a:bodyPr>
          <a:lstStyle/>
          <a:p>
            <a:fld id="{76FC08D9-20DE-421C-BE4E-310427BB699B}" type="datetime1">
              <a:rPr lang="en-US" smtClean="0"/>
              <a:t>11/25/2025</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7096" y="137388"/>
            <a:ext cx="429207" cy="365125"/>
          </a:xfrm>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6018250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Header 2">
    <p:bg>
      <p:bgPr>
        <a:solidFill>
          <a:schemeClr val="accent4"/>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661C10CD-8205-284F-2921-9485E7A98F0D}"/>
              </a:ext>
            </a:extLst>
          </p:cNvPr>
          <p:cNvSpPr/>
          <p:nvPr/>
        </p:nvSpPr>
        <p:spPr>
          <a:xfrm>
            <a:off x="11250895" y="5791200"/>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bg2"/>
            </a:solid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775DFD7E-DC78-4573-96D7-845D38E0273E}"/>
              </a:ext>
            </a:extLst>
          </p:cNvPr>
          <p:cNvSpPr/>
          <p:nvPr/>
        </p:nvSpPr>
        <p:spPr>
          <a:xfrm>
            <a:off x="685800" y="6141695"/>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bg2"/>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AFCC10B5-4890-B43F-DE24-5200F4E75EEB}"/>
              </a:ext>
            </a:extLst>
          </p:cNvPr>
          <p:cNvSpPr/>
          <p:nvPr/>
        </p:nvSpPr>
        <p:spPr>
          <a:xfrm>
            <a:off x="10998565" y="5873632"/>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bg2"/>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2D5586E6-D520-6A63-5060-BF06C136BEF5}"/>
              </a:ext>
            </a:extLst>
          </p:cNvPr>
          <p:cNvSpPr/>
          <p:nvPr/>
        </p:nvSpPr>
        <p:spPr>
          <a:xfrm>
            <a:off x="10976145" y="5873637"/>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bg2"/>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609600" y="990600"/>
            <a:ext cx="10058400" cy="5029200"/>
          </a:xfrm>
        </p:spPr>
        <p:txBody>
          <a:bodyPr vert="horz" lIns="91440" tIns="45720" rIns="91440" bIns="45720" rtlCol="0" anchor="b">
            <a:noAutofit/>
          </a:bodyPr>
          <a:lstStyle>
            <a:lvl1pPr>
              <a:defRPr lang="en-US" sz="11000" dirty="0">
                <a:solidFill>
                  <a:schemeClr val="bg2"/>
                </a:solidFill>
              </a:defRPr>
            </a:lvl1pPr>
          </a:lstStyle>
          <a:p>
            <a:pPr lvl="0"/>
            <a:r>
              <a:rPr lang="en-US" dirty="0"/>
              <a:t>Section Header</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12647" y="137388"/>
            <a:ext cx="2805405" cy="365125"/>
          </a:xfrm>
        </p:spPr>
        <p:txBody>
          <a:bodyPr>
            <a:noAutofit/>
          </a:bodyPr>
          <a:lstStyle>
            <a:lvl1pPr>
              <a:defRPr>
                <a:solidFill>
                  <a:schemeClr val="bg1"/>
                </a:solidFill>
              </a:defRPr>
            </a:lvl1pPr>
          </a:lstStyle>
          <a:p>
            <a:r>
              <a:rPr lang="en-US" dirty="0"/>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93929" y="137388"/>
            <a:ext cx="2202644" cy="365125"/>
          </a:xfrm>
        </p:spPr>
        <p:txBody>
          <a:bodyPr>
            <a:noAutofit/>
          </a:bodyPr>
          <a:lstStyle>
            <a:lvl1pPr>
              <a:defRPr>
                <a:solidFill>
                  <a:schemeClr val="bg1"/>
                </a:solidFill>
              </a:defRPr>
            </a:lvl1pPr>
          </a:lstStyle>
          <a:p>
            <a:fld id="{76FC08D9-20DE-421C-BE4E-310427BB699B}" type="datetime1">
              <a:rPr lang="en-US" smtClean="0"/>
              <a:pPr/>
              <a:t>11/25/2025</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7096" y="137388"/>
            <a:ext cx="429207" cy="365125"/>
          </a:xfrm>
        </p:spPr>
        <p:txBody>
          <a:bodyPr>
            <a:noAutofit/>
          </a:bodyPr>
          <a:lstStyle>
            <a:lvl1pPr>
              <a:defRPr>
                <a:solidFill>
                  <a:schemeClr val="bg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360542529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DFADE904-3C65-5E48-6B12-22998C2ADF5E}"/>
              </a:ext>
            </a:extLst>
          </p:cNvPr>
          <p:cNvSpPr/>
          <p:nvPr/>
        </p:nvSpPr>
        <p:spPr>
          <a:xfrm>
            <a:off x="11250895" y="2172321"/>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4"/>
            </a:solid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216963C8-87F3-6B42-F30F-1915935FA752}"/>
              </a:ext>
            </a:extLst>
          </p:cNvPr>
          <p:cNvSpPr/>
          <p:nvPr/>
        </p:nvSpPr>
        <p:spPr>
          <a:xfrm>
            <a:off x="685800" y="2522816"/>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4"/>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4F0C119A-1D9E-D43F-8A7E-D24C1B551326}"/>
              </a:ext>
            </a:extLst>
          </p:cNvPr>
          <p:cNvSpPr/>
          <p:nvPr/>
        </p:nvSpPr>
        <p:spPr>
          <a:xfrm>
            <a:off x="10998565" y="2254753"/>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4"/>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12018CE4-7594-0746-8B7E-8DEC95CB8822}"/>
              </a:ext>
            </a:extLst>
          </p:cNvPr>
          <p:cNvSpPr/>
          <p:nvPr/>
        </p:nvSpPr>
        <p:spPr>
          <a:xfrm>
            <a:off x="10976145" y="2254758"/>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4"/>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4E4019F8-742E-9EEF-F591-C9666AC32AF1}"/>
              </a:ext>
            </a:extLst>
          </p:cNvPr>
          <p:cNvSpPr>
            <a:spLocks noGrp="1"/>
          </p:cNvSpPr>
          <p:nvPr>
            <p:ph type="title" hasCustomPrompt="1"/>
          </p:nvPr>
        </p:nvSpPr>
        <p:spPr>
          <a:xfrm>
            <a:off x="612185" y="685800"/>
            <a:ext cx="9141415" cy="1532788"/>
          </a:xfrm>
        </p:spPr>
        <p:txBody>
          <a:bodyPr anchor="t">
            <a:noAutofit/>
          </a:bodyPr>
          <a:lstStyle>
            <a:lvl1pPr>
              <a:defRPr sz="9000"/>
            </a:lvl1pPr>
          </a:lstStyle>
          <a:p>
            <a:r>
              <a:rPr lang="en-US" dirty="0"/>
              <a:t>Agenda</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12185" y="2958705"/>
            <a:ext cx="9141415" cy="3213494"/>
          </a:xfrm>
        </p:spPr>
        <p:txBody>
          <a:bodyPr anchor="t">
            <a:noAutofit/>
          </a:bodyPr>
          <a:lstStyle>
            <a:lvl1pPr marL="0" indent="0">
              <a:lnSpc>
                <a:spcPct val="150000"/>
              </a:lnSpc>
              <a:buFont typeface="+mj-lt"/>
              <a:buNone/>
              <a:defRPr sz="1800"/>
            </a:lvl1pPr>
            <a:lvl2pPr marL="228600" indent="0">
              <a:lnSpc>
                <a:spcPct val="150000"/>
              </a:lnSpc>
              <a:buFont typeface="+mj-lt"/>
              <a:buNone/>
              <a:defRPr sz="1800"/>
            </a:lvl2pPr>
            <a:lvl3pPr marL="457200" indent="0">
              <a:lnSpc>
                <a:spcPct val="150000"/>
              </a:lnSpc>
              <a:buFont typeface="+mj-lt"/>
              <a:buNone/>
              <a:defRPr sz="1800"/>
            </a:lvl3pPr>
            <a:lvl4pPr marL="685800" indent="0">
              <a:lnSpc>
                <a:spcPct val="150000"/>
              </a:lnSpc>
              <a:buFont typeface="+mj-lt"/>
              <a:buNone/>
              <a:defRPr sz="1800"/>
            </a:lvl4pPr>
            <a:lvl5pPr marL="914400" indent="0">
              <a:lnSpc>
                <a:spcPct val="150000"/>
              </a:lnSpc>
              <a:buFont typeface="+mj-lt"/>
              <a:buNone/>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noAutofit/>
          </a:bodyPr>
          <a:lstStyle/>
          <a:p>
            <a:r>
              <a:rPr lang="en-US" dirty="0"/>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noAutofit/>
          </a:bodyPr>
          <a:lstStyle/>
          <a:p>
            <a:fld id="{4F1AC263-88EE-42CC-B640-B12BA856CF71}" type="datetime1">
              <a:rPr lang="en-US" smtClean="0"/>
              <a:t>11/25/2025</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18489950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hasCustomPrompt="1"/>
          </p:nvPr>
        </p:nvSpPr>
        <p:spPr>
          <a:xfrm>
            <a:off x="6095999" y="685800"/>
            <a:ext cx="5480304" cy="1818050"/>
          </a:xfrm>
        </p:spPr>
        <p:txBody>
          <a:bodyPr anchor="t">
            <a:noAutofit/>
          </a:bodyPr>
          <a:lstStyle>
            <a:lvl1pPr>
              <a:defRPr sz="9000"/>
            </a:lvl1pPr>
          </a:lstStyle>
          <a:p>
            <a:r>
              <a:rPr lang="en-US" dirty="0"/>
              <a:t>Agenda</a:t>
            </a:r>
          </a:p>
        </p:txBody>
      </p:sp>
      <p:sp>
        <p:nvSpPr>
          <p:cNvPr id="11" name="Picture Placeholder 10">
            <a:extLst>
              <a:ext uri="{FF2B5EF4-FFF2-40B4-BE49-F238E27FC236}">
                <a16:creationId xmlns:a16="http://schemas.microsoft.com/office/drawing/2014/main" id="{FAF861DB-D5EF-3FC9-7595-570C8498D757}"/>
              </a:ext>
            </a:extLst>
          </p:cNvPr>
          <p:cNvSpPr>
            <a:spLocks noGrp="1"/>
          </p:cNvSpPr>
          <p:nvPr>
            <p:ph type="pic" sz="quarter" idx="14"/>
          </p:nvPr>
        </p:nvSpPr>
        <p:spPr>
          <a:xfrm>
            <a:off x="0" y="0"/>
            <a:ext cx="5477256" cy="6858000"/>
          </a:xfrm>
          <a:blipFill>
            <a:blip r:embed="rId2">
              <a:alphaModFix amt="60000"/>
            </a:blip>
            <a:stretch>
              <a:fillRect/>
            </a:stretch>
          </a:blipFill>
        </p:spPr>
        <p:txBody>
          <a:bodyPr/>
          <a:lstStyle/>
          <a:p>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096000" y="3189770"/>
            <a:ext cx="5480304" cy="2982429"/>
          </a:xfrm>
        </p:spPr>
        <p:txBody>
          <a:bodyPr anchor="t">
            <a:noAutofit/>
          </a:bodyPr>
          <a:lstStyle>
            <a:lvl1pPr marL="0" indent="0">
              <a:lnSpc>
                <a:spcPct val="150000"/>
              </a:lnSpc>
              <a:buFont typeface="+mj-lt"/>
              <a:buNone/>
              <a:defRPr sz="1800"/>
            </a:lvl1pPr>
            <a:lvl2pPr marL="228600" indent="0">
              <a:lnSpc>
                <a:spcPct val="150000"/>
              </a:lnSpc>
              <a:buFont typeface="+mj-lt"/>
              <a:buNone/>
              <a:defRPr sz="1800"/>
            </a:lvl2pPr>
            <a:lvl3pPr marL="457200" indent="0">
              <a:lnSpc>
                <a:spcPct val="150000"/>
              </a:lnSpc>
              <a:buFont typeface="+mj-lt"/>
              <a:buNone/>
              <a:defRPr sz="1800"/>
            </a:lvl3pPr>
            <a:lvl4pPr marL="685800" indent="0">
              <a:lnSpc>
                <a:spcPct val="150000"/>
              </a:lnSpc>
              <a:buFont typeface="+mj-lt"/>
              <a:buNone/>
              <a:defRPr sz="1800"/>
            </a:lvl4pPr>
            <a:lvl5pPr>
              <a:lnSpc>
                <a:spcPct val="150000"/>
              </a:lnSpc>
              <a:buFont typeface="+mj-lt"/>
              <a:buNone/>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6" name="Straight Connector 15">
            <a:extLst>
              <a:ext uri="{FF2B5EF4-FFF2-40B4-BE49-F238E27FC236}">
                <a16:creationId xmlns:a16="http://schemas.microsoft.com/office/drawing/2014/main" id="{79C1A172-F829-D2DE-BDB2-B86E6ACE1886}"/>
              </a:ext>
            </a:extLst>
          </p:cNvPr>
          <p:cNvCxnSpPr>
            <a:cxnSpLocks/>
          </p:cNvCxnSpPr>
          <p:nvPr userDrawn="1"/>
        </p:nvCxnSpPr>
        <p:spPr>
          <a:xfrm>
            <a:off x="6095999" y="2743200"/>
            <a:ext cx="5477256"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6096000" y="6343955"/>
            <a:ext cx="2985400" cy="365125"/>
          </a:xfrm>
        </p:spPr>
        <p:txBody>
          <a:bodyPr>
            <a:noAutofit/>
          </a:bodyPr>
          <a:lstStyle/>
          <a:p>
            <a:r>
              <a:rPr lang="en-US"/>
              <a:t>Sample Footer Text</a:t>
            </a:r>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9535886" y="6343955"/>
            <a:ext cx="1553108" cy="365125"/>
          </a:xfrm>
        </p:spPr>
        <p:txBody>
          <a:bodyPr>
            <a:noAutofit/>
          </a:bodyPr>
          <a:lstStyle/>
          <a:p>
            <a:fld id="{68A32F6A-E7E2-4607-B207-B787B539B854}" type="datetime1">
              <a:rPr lang="en-US" smtClean="0"/>
              <a:t>11/25/2025</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1147096" y="6343955"/>
            <a:ext cx="429207" cy="365125"/>
          </a:xfrm>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19187583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7" y="1824824"/>
            <a:ext cx="6397753" cy="1527976"/>
          </a:xfrm>
        </p:spPr>
        <p:txBody>
          <a:bodyPr vert="horz" lIns="91440" tIns="45720" rIns="91440" bIns="45720" rtlCol="0" anchor="b">
            <a:noAutofit/>
          </a:bodyPr>
          <a:lstStyle>
            <a:lvl1pPr>
              <a:defRPr lang="en-US" dirty="0"/>
            </a:lvl1pPr>
          </a:lstStyle>
          <a:p>
            <a:pPr lvl="0"/>
            <a:r>
              <a:rPr lang="en-US" dirty="0"/>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12647" y="3505200"/>
            <a:ext cx="4568953" cy="1645198"/>
          </a:xfrm>
        </p:spPr>
        <p:txBody>
          <a:bodyPr vert="horz" lIns="91440" tIns="45720" rIns="91440" bIns="45720" rtlCol="0">
            <a:noAutofit/>
          </a:bodyPr>
          <a:lstStyle>
            <a:lvl1pPr>
              <a:defRPr lang="en-US" sz="1400" dirty="0"/>
            </a:lvl1pPr>
            <a:lvl2pPr>
              <a:defRPr lang="en-US" sz="1400"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noAutofit/>
          </a:bodyPr>
          <a:lstStyle/>
          <a:p>
            <a:r>
              <a:rPr lang="en-US" dirty="0"/>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noAutofit/>
          </a:bodyPr>
          <a:lstStyle/>
          <a:p>
            <a:fld id="{9467FC12-63BB-4A63-9424-BFBF8E1D71D9}" type="datetime1">
              <a:rPr lang="en-US" smtClean="0"/>
              <a:t>11/25/2025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
        <p:nvSpPr>
          <p:cNvPr id="9" name="Freeform: Shape 8">
            <a:extLst>
              <a:ext uri="{FF2B5EF4-FFF2-40B4-BE49-F238E27FC236}">
                <a16:creationId xmlns:a16="http://schemas.microsoft.com/office/drawing/2014/main" id="{889251BE-373D-9B13-B9E2-73DFEBE40118}"/>
              </a:ext>
            </a:extLst>
          </p:cNvPr>
          <p:cNvSpPr/>
          <p:nvPr/>
        </p:nvSpPr>
        <p:spPr>
          <a:xfrm>
            <a:off x="11250895" y="5791200"/>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4"/>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0698E032-CDEE-AA9B-44A7-CE5EBB6948C0}"/>
              </a:ext>
            </a:extLst>
          </p:cNvPr>
          <p:cNvSpPr/>
          <p:nvPr/>
        </p:nvSpPr>
        <p:spPr>
          <a:xfrm>
            <a:off x="685800" y="6141695"/>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4"/>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CC778913-9F6C-8FDD-B123-16048004EC56}"/>
              </a:ext>
            </a:extLst>
          </p:cNvPr>
          <p:cNvSpPr/>
          <p:nvPr/>
        </p:nvSpPr>
        <p:spPr>
          <a:xfrm>
            <a:off x="10998565" y="5873632"/>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4"/>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66283179-133D-0E64-C08A-4D59C8B2F9DB}"/>
              </a:ext>
            </a:extLst>
          </p:cNvPr>
          <p:cNvSpPr/>
          <p:nvPr/>
        </p:nvSpPr>
        <p:spPr>
          <a:xfrm>
            <a:off x="10976145" y="5873637"/>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4"/>
            </a:solidFill>
            <a:prstDash val="solid"/>
            <a:miter/>
          </a:ln>
        </p:spPr>
        <p:txBody>
          <a:bodyPr rtlCol="0" anchor="ctr"/>
          <a:lstStyle/>
          <a:p>
            <a:endParaRPr lang="en-US"/>
          </a:p>
        </p:txBody>
      </p:sp>
    </p:spTree>
    <p:extLst>
      <p:ext uri="{BB962C8B-B14F-4D97-AF65-F5344CB8AC3E}">
        <p14:creationId xmlns:p14="http://schemas.microsoft.com/office/powerpoint/2010/main" val="17432579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6" y="685800"/>
            <a:ext cx="3654553" cy="3657600"/>
          </a:xfrm>
        </p:spPr>
        <p:txBody>
          <a:bodyPr anchor="t">
            <a:noAutofit/>
          </a:bodyPr>
          <a:lstStyle>
            <a:lvl1pPr>
              <a:defRPr sz="5400"/>
            </a:lvl1pPr>
          </a:lstStyle>
          <a:p>
            <a:r>
              <a:rPr lang="en-US" dirty="0"/>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181601" y="685800"/>
            <a:ext cx="4572000" cy="3657600"/>
          </a:xfrm>
        </p:spPr>
        <p:txBody>
          <a:bodyPr>
            <a:no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8BAA7FA5-AD20-4A92-9D35-3CC6CFA49E64}" type="datetime1">
              <a:rPr lang="en-US" smtClean="0"/>
              <a:t>11/25/2025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sp>
        <p:nvSpPr>
          <p:cNvPr id="9" name="Freeform: Shape 8">
            <a:extLst>
              <a:ext uri="{FF2B5EF4-FFF2-40B4-BE49-F238E27FC236}">
                <a16:creationId xmlns:a16="http://schemas.microsoft.com/office/drawing/2014/main" id="{C662DADE-FB83-6BD4-1D72-E22F0783A67E}"/>
              </a:ext>
            </a:extLst>
          </p:cNvPr>
          <p:cNvSpPr/>
          <p:nvPr/>
        </p:nvSpPr>
        <p:spPr>
          <a:xfrm>
            <a:off x="11254003" y="5410200"/>
            <a:ext cx="6296" cy="742941"/>
          </a:xfrm>
          <a:custGeom>
            <a:avLst/>
            <a:gdLst>
              <a:gd name="connsiteX0" fmla="*/ 0 w 6296"/>
              <a:gd name="connsiteY0" fmla="*/ 0 h 742941"/>
              <a:gd name="connsiteX1" fmla="*/ 0 w 6296"/>
              <a:gd name="connsiteY1" fmla="*/ 742942 h 742941"/>
            </a:gdLst>
            <a:ahLst/>
            <a:cxnLst>
              <a:cxn ang="0">
                <a:pos x="connsiteX0" y="connsiteY0"/>
              </a:cxn>
              <a:cxn ang="0">
                <a:pos x="connsiteX1" y="connsiteY1"/>
              </a:cxn>
            </a:cxnLst>
            <a:rect l="l" t="t" r="r" b="b"/>
            <a:pathLst>
              <a:path w="6296" h="742941">
                <a:moveTo>
                  <a:pt x="0" y="0"/>
                </a:moveTo>
                <a:lnTo>
                  <a:pt x="0" y="742942"/>
                </a:lnTo>
              </a:path>
            </a:pathLst>
          </a:custGeom>
          <a:ln w="31077" cap="flat">
            <a:solidFill>
              <a:schemeClr val="tx2"/>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3A7CD6A0-64A5-5058-DFD2-8DD1FAF7BEEB}"/>
              </a:ext>
            </a:extLst>
          </p:cNvPr>
          <p:cNvSpPr/>
          <p:nvPr/>
        </p:nvSpPr>
        <p:spPr>
          <a:xfrm>
            <a:off x="10866791" y="5761884"/>
            <a:ext cx="742942" cy="6296"/>
          </a:xfrm>
          <a:custGeom>
            <a:avLst/>
            <a:gdLst>
              <a:gd name="connsiteX0" fmla="*/ 742942 w 742942"/>
              <a:gd name="connsiteY0" fmla="*/ 0 h 6296"/>
              <a:gd name="connsiteX1" fmla="*/ 0 w 742942"/>
              <a:gd name="connsiteY1" fmla="*/ 0 h 6296"/>
            </a:gdLst>
            <a:ahLst/>
            <a:cxnLst>
              <a:cxn ang="0">
                <a:pos x="connsiteX0" y="connsiteY0"/>
              </a:cxn>
              <a:cxn ang="0">
                <a:pos x="connsiteX1" y="connsiteY1"/>
              </a:cxn>
            </a:cxnLst>
            <a:rect l="l" t="t" r="r" b="b"/>
            <a:pathLst>
              <a:path w="742942" h="6296">
                <a:moveTo>
                  <a:pt x="742942" y="0"/>
                </a:moveTo>
                <a:lnTo>
                  <a:pt x="0" y="0"/>
                </a:lnTo>
              </a:path>
            </a:pathLst>
          </a:custGeom>
          <a:ln w="31077" cap="flat">
            <a:solidFill>
              <a:schemeClr val="tx2"/>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3E8E4321-3109-17F5-C530-4108033F07F5}"/>
              </a:ext>
            </a:extLst>
          </p:cNvPr>
          <p:cNvSpPr/>
          <p:nvPr/>
        </p:nvSpPr>
        <p:spPr>
          <a:xfrm>
            <a:off x="11003886" y="5492382"/>
            <a:ext cx="525338" cy="525339"/>
          </a:xfrm>
          <a:custGeom>
            <a:avLst/>
            <a:gdLst>
              <a:gd name="connsiteX0" fmla="*/ 525339 w 525338"/>
              <a:gd name="connsiteY0" fmla="*/ 0 h 525339"/>
              <a:gd name="connsiteX1" fmla="*/ 0 w 525338"/>
              <a:gd name="connsiteY1" fmla="*/ 525339 h 525339"/>
            </a:gdLst>
            <a:ahLst/>
            <a:cxnLst>
              <a:cxn ang="0">
                <a:pos x="connsiteX0" y="connsiteY0"/>
              </a:cxn>
              <a:cxn ang="0">
                <a:pos x="connsiteX1" y="connsiteY1"/>
              </a:cxn>
            </a:cxnLst>
            <a:rect l="l" t="t" r="r" b="b"/>
            <a:pathLst>
              <a:path w="525338" h="525339">
                <a:moveTo>
                  <a:pt x="525339" y="0"/>
                </a:moveTo>
                <a:lnTo>
                  <a:pt x="0" y="525339"/>
                </a:lnTo>
              </a:path>
            </a:pathLst>
          </a:custGeom>
          <a:ln w="31077" cap="flat">
            <a:solidFill>
              <a:schemeClr val="tx2"/>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0AAD0450-E765-A0E1-7C56-37246411FDD0}"/>
              </a:ext>
            </a:extLst>
          </p:cNvPr>
          <p:cNvSpPr/>
          <p:nvPr/>
        </p:nvSpPr>
        <p:spPr>
          <a:xfrm>
            <a:off x="10981626" y="5492388"/>
            <a:ext cx="525342" cy="525339"/>
          </a:xfrm>
          <a:custGeom>
            <a:avLst/>
            <a:gdLst>
              <a:gd name="connsiteX0" fmla="*/ 525343 w 525342"/>
              <a:gd name="connsiteY0" fmla="*/ 525339 h 525339"/>
              <a:gd name="connsiteX1" fmla="*/ 0 w 525342"/>
              <a:gd name="connsiteY1" fmla="*/ 0 h 525339"/>
            </a:gdLst>
            <a:ahLst/>
            <a:cxnLst>
              <a:cxn ang="0">
                <a:pos x="connsiteX0" y="connsiteY0"/>
              </a:cxn>
              <a:cxn ang="0">
                <a:pos x="connsiteX1" y="connsiteY1"/>
              </a:cxn>
            </a:cxnLst>
            <a:rect l="l" t="t" r="r" b="b"/>
            <a:pathLst>
              <a:path w="525342" h="525339">
                <a:moveTo>
                  <a:pt x="525343" y="525339"/>
                </a:moveTo>
                <a:lnTo>
                  <a:pt x="0" y="0"/>
                </a:lnTo>
              </a:path>
            </a:pathLst>
          </a:custGeom>
          <a:ln w="31077" cap="flat">
            <a:solidFill>
              <a:schemeClr val="tx2"/>
            </a:solidFill>
            <a:prstDash val="solid"/>
            <a:miter/>
          </a:ln>
        </p:spPr>
        <p:txBody>
          <a:bodyPr rtlCol="0" anchor="ctr"/>
          <a:lstStyle/>
          <a:p>
            <a:endParaRPr lang="en-US"/>
          </a:p>
        </p:txBody>
      </p:sp>
    </p:spTree>
    <p:extLst>
      <p:ext uri="{BB962C8B-B14F-4D97-AF65-F5344CB8AC3E}">
        <p14:creationId xmlns:p14="http://schemas.microsoft.com/office/powerpoint/2010/main" val="7214922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4">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405E2B5C-398A-3F2F-4BCC-FFF94D44632F}"/>
              </a:ext>
            </a:extLst>
          </p:cNvPr>
          <p:cNvSpPr/>
          <p:nvPr/>
        </p:nvSpPr>
        <p:spPr>
          <a:xfrm>
            <a:off x="11250895" y="5407944"/>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4"/>
            </a:solid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E2897460-3A7D-EC5C-76B9-2725193E10AF}"/>
              </a:ext>
            </a:extLst>
          </p:cNvPr>
          <p:cNvSpPr/>
          <p:nvPr/>
        </p:nvSpPr>
        <p:spPr>
          <a:xfrm>
            <a:off x="685800" y="5758439"/>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4"/>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7742E741-698E-A2B8-7BD5-9DE89C610C2F}"/>
              </a:ext>
            </a:extLst>
          </p:cNvPr>
          <p:cNvSpPr/>
          <p:nvPr/>
        </p:nvSpPr>
        <p:spPr>
          <a:xfrm>
            <a:off x="10998565" y="5490376"/>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4"/>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5A04551B-2E70-1734-DA15-F26ABEC9D9D0}"/>
              </a:ext>
            </a:extLst>
          </p:cNvPr>
          <p:cNvSpPr/>
          <p:nvPr/>
        </p:nvSpPr>
        <p:spPr>
          <a:xfrm>
            <a:off x="10976145" y="5490381"/>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4"/>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7" y="685800"/>
            <a:ext cx="3654553" cy="4083580"/>
          </a:xfrm>
        </p:spPr>
        <p:txBody>
          <a:bodyPr anchor="t">
            <a:noAutofit/>
          </a:bodyPr>
          <a:lstStyle>
            <a:lvl1pPr>
              <a:defRPr sz="5400"/>
            </a:lvl1pPr>
          </a:lstStyle>
          <a:p>
            <a:r>
              <a:rPr lang="en-US" dirty="0"/>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181600" y="685800"/>
            <a:ext cx="6045390" cy="4083579"/>
          </a:xfrm>
        </p:spPr>
        <p:txBody>
          <a:bodyPr>
            <a:no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802AB700-8552-46A0-B700-5DA0068ADBFC}" type="datetime1">
              <a:rPr lang="en-US" smtClean="0"/>
              <a:t>11/25/2025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23912161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5">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C85B71F7-9EDC-DB6C-D713-7ACE3A2EADC0}"/>
              </a:ext>
            </a:extLst>
          </p:cNvPr>
          <p:cNvSpPr/>
          <p:nvPr/>
        </p:nvSpPr>
        <p:spPr>
          <a:xfrm>
            <a:off x="968457" y="5410200"/>
            <a:ext cx="6296" cy="742941"/>
          </a:xfrm>
          <a:custGeom>
            <a:avLst/>
            <a:gdLst>
              <a:gd name="connsiteX0" fmla="*/ 0 w 6296"/>
              <a:gd name="connsiteY0" fmla="*/ 0 h 742941"/>
              <a:gd name="connsiteX1" fmla="*/ 0 w 6296"/>
              <a:gd name="connsiteY1" fmla="*/ 742942 h 742941"/>
            </a:gdLst>
            <a:ahLst/>
            <a:cxnLst>
              <a:cxn ang="0">
                <a:pos x="connsiteX0" y="connsiteY0"/>
              </a:cxn>
              <a:cxn ang="0">
                <a:pos x="connsiteX1" y="connsiteY1"/>
              </a:cxn>
            </a:cxnLst>
            <a:rect l="l" t="t" r="r" b="b"/>
            <a:pathLst>
              <a:path w="6296" h="742941">
                <a:moveTo>
                  <a:pt x="0" y="0"/>
                </a:moveTo>
                <a:lnTo>
                  <a:pt x="0" y="742942"/>
                </a:lnTo>
              </a:path>
            </a:pathLst>
          </a:custGeom>
          <a:ln w="31077" cap="flat">
            <a:solidFill>
              <a:schemeClr val="tx2"/>
            </a:solid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25842DDA-AD76-0064-2B85-CB145F4CE540}"/>
              </a:ext>
            </a:extLst>
          </p:cNvPr>
          <p:cNvSpPr/>
          <p:nvPr/>
        </p:nvSpPr>
        <p:spPr>
          <a:xfrm>
            <a:off x="581245" y="5761884"/>
            <a:ext cx="742942" cy="6296"/>
          </a:xfrm>
          <a:custGeom>
            <a:avLst/>
            <a:gdLst>
              <a:gd name="connsiteX0" fmla="*/ 742942 w 742942"/>
              <a:gd name="connsiteY0" fmla="*/ 0 h 6296"/>
              <a:gd name="connsiteX1" fmla="*/ 0 w 742942"/>
              <a:gd name="connsiteY1" fmla="*/ 0 h 6296"/>
            </a:gdLst>
            <a:ahLst/>
            <a:cxnLst>
              <a:cxn ang="0">
                <a:pos x="connsiteX0" y="connsiteY0"/>
              </a:cxn>
              <a:cxn ang="0">
                <a:pos x="connsiteX1" y="connsiteY1"/>
              </a:cxn>
            </a:cxnLst>
            <a:rect l="l" t="t" r="r" b="b"/>
            <a:pathLst>
              <a:path w="742942" h="6296">
                <a:moveTo>
                  <a:pt x="742942" y="0"/>
                </a:moveTo>
                <a:lnTo>
                  <a:pt x="0" y="0"/>
                </a:lnTo>
              </a:path>
            </a:pathLst>
          </a:custGeom>
          <a:ln w="31077" cap="flat">
            <a:solidFill>
              <a:schemeClr val="tx2"/>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35E58AC6-620E-20FA-E8F5-375DA2977A43}"/>
              </a:ext>
            </a:extLst>
          </p:cNvPr>
          <p:cNvSpPr/>
          <p:nvPr/>
        </p:nvSpPr>
        <p:spPr>
          <a:xfrm>
            <a:off x="718340" y="5492382"/>
            <a:ext cx="525338" cy="525339"/>
          </a:xfrm>
          <a:custGeom>
            <a:avLst/>
            <a:gdLst>
              <a:gd name="connsiteX0" fmla="*/ 525339 w 525338"/>
              <a:gd name="connsiteY0" fmla="*/ 0 h 525339"/>
              <a:gd name="connsiteX1" fmla="*/ 0 w 525338"/>
              <a:gd name="connsiteY1" fmla="*/ 525339 h 525339"/>
            </a:gdLst>
            <a:ahLst/>
            <a:cxnLst>
              <a:cxn ang="0">
                <a:pos x="connsiteX0" y="connsiteY0"/>
              </a:cxn>
              <a:cxn ang="0">
                <a:pos x="connsiteX1" y="connsiteY1"/>
              </a:cxn>
            </a:cxnLst>
            <a:rect l="l" t="t" r="r" b="b"/>
            <a:pathLst>
              <a:path w="525338" h="525339">
                <a:moveTo>
                  <a:pt x="525339" y="0"/>
                </a:moveTo>
                <a:lnTo>
                  <a:pt x="0" y="525339"/>
                </a:lnTo>
              </a:path>
            </a:pathLst>
          </a:custGeom>
          <a:ln w="31077" cap="flat">
            <a:solidFill>
              <a:schemeClr val="tx2"/>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DEA14E2E-5098-2800-A72C-138A5840365C}"/>
              </a:ext>
            </a:extLst>
          </p:cNvPr>
          <p:cNvSpPr/>
          <p:nvPr/>
        </p:nvSpPr>
        <p:spPr>
          <a:xfrm>
            <a:off x="696080" y="5492388"/>
            <a:ext cx="525342" cy="525339"/>
          </a:xfrm>
          <a:custGeom>
            <a:avLst/>
            <a:gdLst>
              <a:gd name="connsiteX0" fmla="*/ 525343 w 525342"/>
              <a:gd name="connsiteY0" fmla="*/ 525339 h 525339"/>
              <a:gd name="connsiteX1" fmla="*/ 0 w 525342"/>
              <a:gd name="connsiteY1" fmla="*/ 0 h 525339"/>
            </a:gdLst>
            <a:ahLst/>
            <a:cxnLst>
              <a:cxn ang="0">
                <a:pos x="connsiteX0" y="connsiteY0"/>
              </a:cxn>
              <a:cxn ang="0">
                <a:pos x="connsiteX1" y="connsiteY1"/>
              </a:cxn>
            </a:cxnLst>
            <a:rect l="l" t="t" r="r" b="b"/>
            <a:pathLst>
              <a:path w="525342" h="525339">
                <a:moveTo>
                  <a:pt x="525343" y="525339"/>
                </a:moveTo>
                <a:lnTo>
                  <a:pt x="0" y="0"/>
                </a:lnTo>
              </a:path>
            </a:pathLst>
          </a:custGeom>
          <a:ln w="31077" cap="flat">
            <a:solidFill>
              <a:schemeClr val="tx2"/>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7" y="685800"/>
            <a:ext cx="3652523" cy="4102460"/>
          </a:xfrm>
        </p:spPr>
        <p:txBody>
          <a:bodyPr anchor="t">
            <a:noAutofit/>
          </a:bodyPr>
          <a:lstStyle>
            <a:lvl1pPr>
              <a:defRPr sz="5400"/>
            </a:lvl1pPr>
          </a:lstStyle>
          <a:p>
            <a:r>
              <a:rPr lang="en-US" dirty="0"/>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5181600" y="685800"/>
            <a:ext cx="6394703" cy="5455003"/>
          </a:xfrm>
        </p:spPr>
        <p:txBody>
          <a:bodyPr>
            <a:no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noAutofit/>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noAutofit/>
          </a:bodyPr>
          <a:lstStyle/>
          <a:p>
            <a:fld id="{A892AD61-D199-4B74-B80B-2001400510FA}" type="datetime1">
              <a:rPr lang="en-US" smtClean="0"/>
              <a:t>11/25/2025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35504047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6">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94DE839-4377-D8CF-B2A4-D0C3E0F49821}"/>
              </a:ext>
            </a:extLst>
          </p:cNvPr>
          <p:cNvSpPr/>
          <p:nvPr/>
        </p:nvSpPr>
        <p:spPr>
          <a:xfrm>
            <a:off x="968457" y="5410200"/>
            <a:ext cx="6296" cy="742941"/>
          </a:xfrm>
          <a:custGeom>
            <a:avLst/>
            <a:gdLst>
              <a:gd name="connsiteX0" fmla="*/ 0 w 6296"/>
              <a:gd name="connsiteY0" fmla="*/ 0 h 742941"/>
              <a:gd name="connsiteX1" fmla="*/ 0 w 6296"/>
              <a:gd name="connsiteY1" fmla="*/ 742942 h 742941"/>
            </a:gdLst>
            <a:ahLst/>
            <a:cxnLst>
              <a:cxn ang="0">
                <a:pos x="connsiteX0" y="connsiteY0"/>
              </a:cxn>
              <a:cxn ang="0">
                <a:pos x="connsiteX1" y="connsiteY1"/>
              </a:cxn>
            </a:cxnLst>
            <a:rect l="l" t="t" r="r" b="b"/>
            <a:pathLst>
              <a:path w="6296" h="742941">
                <a:moveTo>
                  <a:pt x="0" y="0"/>
                </a:moveTo>
                <a:lnTo>
                  <a:pt x="0" y="742942"/>
                </a:lnTo>
              </a:path>
            </a:pathLst>
          </a:custGeom>
          <a:ln w="31077" cap="flat">
            <a:solidFill>
              <a:schemeClr val="tx2"/>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3A5E5478-C025-8AD6-B7FE-E95C356E887C}"/>
              </a:ext>
            </a:extLst>
          </p:cNvPr>
          <p:cNvSpPr/>
          <p:nvPr/>
        </p:nvSpPr>
        <p:spPr>
          <a:xfrm>
            <a:off x="581245" y="5761884"/>
            <a:ext cx="742942" cy="6296"/>
          </a:xfrm>
          <a:custGeom>
            <a:avLst/>
            <a:gdLst>
              <a:gd name="connsiteX0" fmla="*/ 742942 w 742942"/>
              <a:gd name="connsiteY0" fmla="*/ 0 h 6296"/>
              <a:gd name="connsiteX1" fmla="*/ 0 w 742942"/>
              <a:gd name="connsiteY1" fmla="*/ 0 h 6296"/>
            </a:gdLst>
            <a:ahLst/>
            <a:cxnLst>
              <a:cxn ang="0">
                <a:pos x="connsiteX0" y="connsiteY0"/>
              </a:cxn>
              <a:cxn ang="0">
                <a:pos x="connsiteX1" y="connsiteY1"/>
              </a:cxn>
            </a:cxnLst>
            <a:rect l="l" t="t" r="r" b="b"/>
            <a:pathLst>
              <a:path w="742942" h="6296">
                <a:moveTo>
                  <a:pt x="742942" y="0"/>
                </a:moveTo>
                <a:lnTo>
                  <a:pt x="0" y="0"/>
                </a:lnTo>
              </a:path>
            </a:pathLst>
          </a:custGeom>
          <a:ln w="31077" cap="flat">
            <a:solidFill>
              <a:schemeClr val="tx2"/>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F0EF54C8-1B9C-18F9-4647-D96F1A37BC05}"/>
              </a:ext>
            </a:extLst>
          </p:cNvPr>
          <p:cNvSpPr/>
          <p:nvPr/>
        </p:nvSpPr>
        <p:spPr>
          <a:xfrm>
            <a:off x="718340" y="5492382"/>
            <a:ext cx="525338" cy="525339"/>
          </a:xfrm>
          <a:custGeom>
            <a:avLst/>
            <a:gdLst>
              <a:gd name="connsiteX0" fmla="*/ 525339 w 525338"/>
              <a:gd name="connsiteY0" fmla="*/ 0 h 525339"/>
              <a:gd name="connsiteX1" fmla="*/ 0 w 525338"/>
              <a:gd name="connsiteY1" fmla="*/ 525339 h 525339"/>
            </a:gdLst>
            <a:ahLst/>
            <a:cxnLst>
              <a:cxn ang="0">
                <a:pos x="connsiteX0" y="connsiteY0"/>
              </a:cxn>
              <a:cxn ang="0">
                <a:pos x="connsiteX1" y="connsiteY1"/>
              </a:cxn>
            </a:cxnLst>
            <a:rect l="l" t="t" r="r" b="b"/>
            <a:pathLst>
              <a:path w="525338" h="525339">
                <a:moveTo>
                  <a:pt x="525339" y="0"/>
                </a:moveTo>
                <a:lnTo>
                  <a:pt x="0" y="525339"/>
                </a:lnTo>
              </a:path>
            </a:pathLst>
          </a:custGeom>
          <a:ln w="31077" cap="flat">
            <a:solidFill>
              <a:schemeClr val="tx2"/>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3C1B42D9-101B-9822-0BAF-F80E962BB4CD}"/>
              </a:ext>
            </a:extLst>
          </p:cNvPr>
          <p:cNvSpPr/>
          <p:nvPr/>
        </p:nvSpPr>
        <p:spPr>
          <a:xfrm>
            <a:off x="696080" y="5492388"/>
            <a:ext cx="525342" cy="525339"/>
          </a:xfrm>
          <a:custGeom>
            <a:avLst/>
            <a:gdLst>
              <a:gd name="connsiteX0" fmla="*/ 525343 w 525342"/>
              <a:gd name="connsiteY0" fmla="*/ 525339 h 525339"/>
              <a:gd name="connsiteX1" fmla="*/ 0 w 525342"/>
              <a:gd name="connsiteY1" fmla="*/ 0 h 525339"/>
            </a:gdLst>
            <a:ahLst/>
            <a:cxnLst>
              <a:cxn ang="0">
                <a:pos x="connsiteX0" y="connsiteY0"/>
              </a:cxn>
              <a:cxn ang="0">
                <a:pos x="connsiteX1" y="connsiteY1"/>
              </a:cxn>
            </a:cxnLst>
            <a:rect l="l" t="t" r="r" b="b"/>
            <a:pathLst>
              <a:path w="525342" h="525339">
                <a:moveTo>
                  <a:pt x="525343" y="525339"/>
                </a:moveTo>
                <a:lnTo>
                  <a:pt x="0" y="0"/>
                </a:lnTo>
              </a:path>
            </a:pathLst>
          </a:custGeom>
          <a:ln w="31077" cap="flat">
            <a:solidFill>
              <a:schemeClr val="tx2"/>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6" y="685800"/>
            <a:ext cx="3654554" cy="4550251"/>
          </a:xfrm>
        </p:spPr>
        <p:txBody>
          <a:bodyPr anchor="t">
            <a:noAutofit/>
          </a:bodyPr>
          <a:lstStyle>
            <a:lvl1pPr>
              <a:defRPr sz="5400"/>
            </a:lvl1pPr>
          </a:lstStyle>
          <a:p>
            <a:r>
              <a:rPr lang="en-US" dirty="0"/>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5181600" y="685800"/>
            <a:ext cx="6394703" cy="5464016"/>
          </a:xfrm>
        </p:spPr>
        <p:txBody>
          <a:bodyPr>
            <a:no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noAutofit/>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noAutofit/>
          </a:bodyPr>
          <a:lstStyle/>
          <a:p>
            <a:fld id="{D00D9374-B0AF-43C5-90A8-C409C7D54B55}" type="datetime1">
              <a:rPr lang="en-US" smtClean="0"/>
              <a:t>11/25/2025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11506834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p:bg>
      <p:bgPr>
        <a:solidFill>
          <a:schemeClr val="bg2"/>
        </a:solidFill>
        <a:effectLst/>
      </p:bgPr>
    </p:bg>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9AC2E340-F7F3-5093-0E0A-41015057E720}"/>
              </a:ext>
            </a:extLst>
          </p:cNvPr>
          <p:cNvCxnSpPr/>
          <p:nvPr userDrawn="1"/>
        </p:nvCxnSpPr>
        <p:spPr>
          <a:xfrm>
            <a:off x="5191026" y="2362200"/>
            <a:ext cx="6391656"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191026" y="685807"/>
            <a:ext cx="6391374" cy="1372001"/>
          </a:xfrm>
        </p:spPr>
        <p:txBody>
          <a:bodyPr anchor="b">
            <a:noAutofit/>
          </a:bodyPr>
          <a:lstStyle>
            <a:lvl1pPr>
              <a:defRPr>
                <a:solidFill>
                  <a:schemeClr val="tx2"/>
                </a:solidFill>
              </a:defRPr>
            </a:lvl1pPr>
          </a:lstStyle>
          <a:p>
            <a:r>
              <a:rPr lang="en-US" dirty="0"/>
              <a:t>Click to edit Master title style</a:t>
            </a:r>
          </a:p>
        </p:txBody>
      </p:sp>
      <p:sp>
        <p:nvSpPr>
          <p:cNvPr id="14" name="Picture Placeholder 13">
            <a:extLst>
              <a:ext uri="{FF2B5EF4-FFF2-40B4-BE49-F238E27FC236}">
                <a16:creationId xmlns:a16="http://schemas.microsoft.com/office/drawing/2014/main" id="{0F6718FE-EF5C-5023-A98D-91BFEF2C0337}"/>
              </a:ext>
            </a:extLst>
          </p:cNvPr>
          <p:cNvSpPr>
            <a:spLocks noGrp="1"/>
          </p:cNvSpPr>
          <p:nvPr>
            <p:ph type="pic" sz="quarter" idx="13" hasCustomPrompt="1"/>
          </p:nvPr>
        </p:nvSpPr>
        <p:spPr>
          <a:xfrm>
            <a:off x="0" y="1"/>
            <a:ext cx="4560454" cy="6858000"/>
          </a:xfrm>
          <a:custGeom>
            <a:avLst/>
            <a:gdLst>
              <a:gd name="connsiteX0" fmla="*/ 0 w 4560454"/>
              <a:gd name="connsiteY0" fmla="*/ 0 h 6858000"/>
              <a:gd name="connsiteX1" fmla="*/ 4560454 w 4560454"/>
              <a:gd name="connsiteY1" fmla="*/ 0 h 6858000"/>
              <a:gd name="connsiteX2" fmla="*/ 4560454 w 4560454"/>
              <a:gd name="connsiteY2" fmla="*/ 6858000 h 6858000"/>
              <a:gd name="connsiteX3" fmla="*/ 0 w 45604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0454" h="6858000">
                <a:moveTo>
                  <a:pt x="0" y="0"/>
                </a:moveTo>
                <a:lnTo>
                  <a:pt x="4560454" y="0"/>
                </a:lnTo>
                <a:lnTo>
                  <a:pt x="4560454" y="6858000"/>
                </a:lnTo>
                <a:lnTo>
                  <a:pt x="0" y="6858000"/>
                </a:lnTo>
                <a:close/>
              </a:path>
            </a:pathLst>
          </a:custGeom>
          <a:blipFill>
            <a:blip r:embed="rId2">
              <a:alphaModFix amt="60000"/>
            </a:blip>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180729" y="2743204"/>
            <a:ext cx="6395573" cy="3428989"/>
          </a:xfrm>
        </p:spPr>
        <p:txBody>
          <a:bodyPr>
            <a:noAutofit/>
          </a:bodyPr>
          <a:lstStyle>
            <a:lvl1pPr>
              <a:defRPr sz="14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Footer Placeholder 8">
            <a:extLst>
              <a:ext uri="{FF2B5EF4-FFF2-40B4-BE49-F238E27FC236}">
                <a16:creationId xmlns:a16="http://schemas.microsoft.com/office/drawing/2014/main" id="{C65BFCB1-FAA8-D03A-3B62-DCB2CF1CA112}"/>
              </a:ext>
            </a:extLst>
          </p:cNvPr>
          <p:cNvSpPr>
            <a:spLocks noGrp="1"/>
          </p:cNvSpPr>
          <p:nvPr>
            <p:ph type="ftr" sz="quarter" idx="16"/>
          </p:nvPr>
        </p:nvSpPr>
        <p:spPr>
          <a:xfrm>
            <a:off x="5191026" y="6343825"/>
            <a:ext cx="3364903" cy="365125"/>
          </a:xfrm>
        </p:spPr>
        <p:txBody>
          <a:bodyPr>
            <a:noAutofit/>
          </a:bodyPr>
          <a:lstStyle>
            <a:lvl1pPr>
              <a:defRPr>
                <a:solidFill>
                  <a:schemeClr val="tx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1E742B5C-5438-96A4-4A2A-AE939906F8A4}"/>
              </a:ext>
            </a:extLst>
          </p:cNvPr>
          <p:cNvSpPr>
            <a:spLocks noGrp="1"/>
          </p:cNvSpPr>
          <p:nvPr>
            <p:ph type="dt" sz="half" idx="15"/>
          </p:nvPr>
        </p:nvSpPr>
        <p:spPr>
          <a:xfrm>
            <a:off x="9030713" y="6343955"/>
            <a:ext cx="2060808" cy="365125"/>
          </a:xfrm>
        </p:spPr>
        <p:txBody>
          <a:bodyPr>
            <a:noAutofit/>
          </a:bodyPr>
          <a:lstStyle>
            <a:lvl1pPr>
              <a:defRPr>
                <a:solidFill>
                  <a:schemeClr val="tx1"/>
                </a:solidFill>
              </a:defRPr>
            </a:lvl1pPr>
          </a:lstStyle>
          <a:p>
            <a:fld id="{9CBB6888-43ED-4D3A-B8DA-89EF29644561}" type="datetime1">
              <a:rPr lang="en-US" smtClean="0"/>
              <a:pPr/>
              <a:t>11/25/2025</a:t>
            </a:fld>
            <a:endParaRPr lang="en-US" dirty="0"/>
          </a:p>
        </p:txBody>
      </p:sp>
      <p:sp>
        <p:nvSpPr>
          <p:cNvPr id="10" name="Slide Number Placeholder 9">
            <a:extLst>
              <a:ext uri="{FF2B5EF4-FFF2-40B4-BE49-F238E27FC236}">
                <a16:creationId xmlns:a16="http://schemas.microsoft.com/office/drawing/2014/main" id="{0A608994-46CD-AAE0-DCC4-A59D26254D84}"/>
              </a:ext>
            </a:extLst>
          </p:cNvPr>
          <p:cNvSpPr>
            <a:spLocks noGrp="1"/>
          </p:cNvSpPr>
          <p:nvPr>
            <p:ph type="sldNum" sz="quarter" idx="17"/>
          </p:nvPr>
        </p:nvSpPr>
        <p:spPr>
          <a:xfrm>
            <a:off x="11147096" y="6343955"/>
            <a:ext cx="429207" cy="365125"/>
          </a:xfrm>
        </p:spPr>
        <p:txBody>
          <a:bodyPr>
            <a:noAutofit/>
          </a:bodyPr>
          <a:lstStyle>
            <a:lvl1pPr>
              <a:defRPr>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6776979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with Picture 2">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8881EABF-B6BB-1FBF-962C-A6A6C8C2418A}"/>
              </a:ext>
            </a:extLst>
          </p:cNvPr>
          <p:cNvCxnSpPr/>
          <p:nvPr userDrawn="1"/>
        </p:nvCxnSpPr>
        <p:spPr>
          <a:xfrm>
            <a:off x="612647" y="2359152"/>
            <a:ext cx="6336792"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685804"/>
            <a:ext cx="6391374" cy="1371996"/>
          </a:xfrm>
        </p:spPr>
        <p:txBody>
          <a:bodyPr anchor="b">
            <a:noAutofit/>
          </a:bodyPr>
          <a:lstStyle/>
          <a:p>
            <a:r>
              <a:rPr lang="en-US" dirty="0"/>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773" y="2742645"/>
            <a:ext cx="6391247" cy="3429551"/>
          </a:xfrm>
        </p:spPr>
        <p:txBody>
          <a:bodyPr>
            <a:no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9">
            <a:extLst>
              <a:ext uri="{FF2B5EF4-FFF2-40B4-BE49-F238E27FC236}">
                <a16:creationId xmlns:a16="http://schemas.microsoft.com/office/drawing/2014/main" id="{4515DEC4-C967-ABFB-73CF-0A90335332A4}"/>
              </a:ext>
            </a:extLst>
          </p:cNvPr>
          <p:cNvSpPr>
            <a:spLocks noGrp="1"/>
          </p:cNvSpPr>
          <p:nvPr>
            <p:ph type="ftr" sz="quarter" idx="16"/>
          </p:nvPr>
        </p:nvSpPr>
        <p:spPr>
          <a:xfrm>
            <a:off x="612774" y="6346865"/>
            <a:ext cx="2805405" cy="365125"/>
          </a:xfrm>
        </p:spPr>
        <p:txBody>
          <a:bodyPr>
            <a:noAutofit/>
          </a:bodyPr>
          <a:lstStyle/>
          <a:p>
            <a:r>
              <a:rPr lang="en-US"/>
              <a:t>Sample Footer Text</a:t>
            </a:r>
            <a:endParaRPr lang="en-US" dirty="0"/>
          </a:p>
        </p:txBody>
      </p:sp>
      <p:sp>
        <p:nvSpPr>
          <p:cNvPr id="9" name="Date Placeholder 8">
            <a:extLst>
              <a:ext uri="{FF2B5EF4-FFF2-40B4-BE49-F238E27FC236}">
                <a16:creationId xmlns:a16="http://schemas.microsoft.com/office/drawing/2014/main" id="{81177663-FC76-DF36-EEB7-5BE4C6C82F3A}"/>
              </a:ext>
            </a:extLst>
          </p:cNvPr>
          <p:cNvSpPr>
            <a:spLocks noGrp="1"/>
          </p:cNvSpPr>
          <p:nvPr>
            <p:ph type="dt" sz="half" idx="15"/>
          </p:nvPr>
        </p:nvSpPr>
        <p:spPr>
          <a:xfrm>
            <a:off x="4886895" y="6346865"/>
            <a:ext cx="1607270" cy="365125"/>
          </a:xfrm>
        </p:spPr>
        <p:txBody>
          <a:bodyPr>
            <a:noAutofit/>
          </a:bodyPr>
          <a:lstStyle/>
          <a:p>
            <a:fld id="{27C7479B-2077-4468-85E0-F9294B46DEAE}" type="datetime1">
              <a:rPr lang="en-US" smtClean="0"/>
              <a:t>11/25/2025</a:t>
            </a:fld>
            <a:endParaRPr lang="en-US" dirty="0"/>
          </a:p>
        </p:txBody>
      </p:sp>
      <p:sp>
        <p:nvSpPr>
          <p:cNvPr id="12" name="Slide Number Placeholder 11">
            <a:extLst>
              <a:ext uri="{FF2B5EF4-FFF2-40B4-BE49-F238E27FC236}">
                <a16:creationId xmlns:a16="http://schemas.microsoft.com/office/drawing/2014/main" id="{A5A5085F-BE80-B110-AA1F-9DD0919E27D7}"/>
              </a:ext>
            </a:extLst>
          </p:cNvPr>
          <p:cNvSpPr>
            <a:spLocks noGrp="1"/>
          </p:cNvSpPr>
          <p:nvPr>
            <p:ph type="sldNum" sz="quarter" idx="17"/>
          </p:nvPr>
        </p:nvSpPr>
        <p:spPr>
          <a:xfrm>
            <a:off x="6530932" y="6346865"/>
            <a:ext cx="429207" cy="365125"/>
          </a:xfrm>
        </p:spPr>
        <p:txBody>
          <a:bodyPr>
            <a:noAutofit/>
          </a:bodyPr>
          <a:lstStyle/>
          <a:p>
            <a:fld id="{AEAA3239-9EA4-4A65-A281-97F994456D9F}" type="slidenum">
              <a:rPr lang="en-US" smtClean="0"/>
              <a:t>‹#›</a:t>
            </a:fld>
            <a:endParaRPr lang="en-US" dirty="0"/>
          </a:p>
        </p:txBody>
      </p:sp>
      <p:sp>
        <p:nvSpPr>
          <p:cNvPr id="4" name="Picture Placeholder 13">
            <a:extLst>
              <a:ext uri="{FF2B5EF4-FFF2-40B4-BE49-F238E27FC236}">
                <a16:creationId xmlns:a16="http://schemas.microsoft.com/office/drawing/2014/main" id="{35EC8126-6431-465A-8AC3-0118DD8825B5}"/>
              </a:ext>
            </a:extLst>
          </p:cNvPr>
          <p:cNvSpPr>
            <a:spLocks noGrp="1"/>
          </p:cNvSpPr>
          <p:nvPr>
            <p:ph type="pic" sz="quarter" idx="13" hasCustomPrompt="1"/>
          </p:nvPr>
        </p:nvSpPr>
        <p:spPr>
          <a:xfrm>
            <a:off x="7631546" y="1"/>
            <a:ext cx="4560454" cy="6858000"/>
          </a:xfrm>
          <a:custGeom>
            <a:avLst/>
            <a:gdLst>
              <a:gd name="connsiteX0" fmla="*/ 0 w 4560454"/>
              <a:gd name="connsiteY0" fmla="*/ 0 h 6858000"/>
              <a:gd name="connsiteX1" fmla="*/ 4560454 w 4560454"/>
              <a:gd name="connsiteY1" fmla="*/ 0 h 6858000"/>
              <a:gd name="connsiteX2" fmla="*/ 4560454 w 4560454"/>
              <a:gd name="connsiteY2" fmla="*/ 6858000 h 6858000"/>
              <a:gd name="connsiteX3" fmla="*/ 0 w 45604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0454" h="6858000">
                <a:moveTo>
                  <a:pt x="0" y="0"/>
                </a:moveTo>
                <a:lnTo>
                  <a:pt x="4560454" y="0"/>
                </a:lnTo>
                <a:lnTo>
                  <a:pt x="4560454" y="6858000"/>
                </a:lnTo>
                <a:lnTo>
                  <a:pt x="0" y="6858000"/>
                </a:lnTo>
                <a:close/>
              </a:path>
            </a:pathLst>
          </a:custGeom>
          <a:blipFill>
            <a:blip r:embed="rId2">
              <a:alphaModFix amt="60000"/>
            </a:blip>
            <a:stretch>
              <a:fillRect/>
            </a:stretch>
          </a:blipFill>
        </p:spPr>
        <p:txBody>
          <a:bodyPr wrap="square">
            <a:noAutofit/>
          </a:bodyPr>
          <a:lstStyle>
            <a:lvl1pPr marL="0" indent="0">
              <a:buNone/>
              <a:defRPr/>
            </a:lvl1pPr>
          </a:lstStyle>
          <a:p>
            <a:r>
              <a:rPr lang="en-US" dirty="0"/>
              <a:t>.</a:t>
            </a:r>
          </a:p>
        </p:txBody>
      </p:sp>
    </p:spTree>
    <p:extLst>
      <p:ext uri="{BB962C8B-B14F-4D97-AF65-F5344CB8AC3E}">
        <p14:creationId xmlns:p14="http://schemas.microsoft.com/office/powerpoint/2010/main" val="34054103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718303" y="685800"/>
            <a:ext cx="6858000" cy="1111532"/>
          </a:xfrm>
        </p:spPr>
        <p:txBody>
          <a:bodyPr anchor="b">
            <a:noAutofit/>
          </a:bodyPr>
          <a:lstStyle/>
          <a:p>
            <a:r>
              <a:rPr lang="en-US" dirty="0"/>
              <a:t>Click to edit Master title style</a:t>
            </a:r>
          </a:p>
        </p:txBody>
      </p:sp>
      <p:sp>
        <p:nvSpPr>
          <p:cNvPr id="5" name="Picture Placeholder 10">
            <a:extLst>
              <a:ext uri="{FF2B5EF4-FFF2-40B4-BE49-F238E27FC236}">
                <a16:creationId xmlns:a16="http://schemas.microsoft.com/office/drawing/2014/main" id="{D2B02E8B-EB97-8158-B585-0E0E95CF40CC}"/>
              </a:ext>
            </a:extLst>
          </p:cNvPr>
          <p:cNvSpPr>
            <a:spLocks noGrp="1"/>
          </p:cNvSpPr>
          <p:nvPr>
            <p:ph type="pic" sz="quarter" idx="13" hasCustomPrompt="1"/>
          </p:nvPr>
        </p:nvSpPr>
        <p:spPr>
          <a:xfrm>
            <a:off x="0" y="0"/>
            <a:ext cx="4100267" cy="6858000"/>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718303" y="1965960"/>
            <a:ext cx="6858000" cy="4200198"/>
          </a:xfrm>
        </p:spPr>
        <p:txBody>
          <a:bodyPr>
            <a:no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5446E4B5-B423-4137-0255-D68BAC85BE95}"/>
              </a:ext>
            </a:extLst>
          </p:cNvPr>
          <p:cNvSpPr>
            <a:spLocks noGrp="1"/>
          </p:cNvSpPr>
          <p:nvPr>
            <p:ph type="ftr" sz="quarter" idx="16"/>
          </p:nvPr>
        </p:nvSpPr>
        <p:spPr>
          <a:xfrm>
            <a:off x="4724397" y="6343954"/>
            <a:ext cx="3422906" cy="365125"/>
          </a:xfrm>
        </p:spPr>
        <p:txBody>
          <a:bodyPr>
            <a:noAutofit/>
          </a:bodyPr>
          <a:lstStyle/>
          <a:p>
            <a:r>
              <a:rPr lang="en-US"/>
              <a:t>Sample Footer Text</a:t>
            </a:r>
            <a:endParaRPr lang="en-US" dirty="0"/>
          </a:p>
        </p:txBody>
      </p:sp>
      <p:sp>
        <p:nvSpPr>
          <p:cNvPr id="3" name="Date Placeholder 2">
            <a:extLst>
              <a:ext uri="{FF2B5EF4-FFF2-40B4-BE49-F238E27FC236}">
                <a16:creationId xmlns:a16="http://schemas.microsoft.com/office/drawing/2014/main" id="{F0BFB53A-8FDF-F131-DCF2-D7BECE95381F}"/>
              </a:ext>
            </a:extLst>
          </p:cNvPr>
          <p:cNvSpPr>
            <a:spLocks noGrp="1"/>
          </p:cNvSpPr>
          <p:nvPr>
            <p:ph type="dt" sz="half" idx="15"/>
          </p:nvPr>
        </p:nvSpPr>
        <p:spPr>
          <a:xfrm>
            <a:off x="8945699" y="6343955"/>
            <a:ext cx="2150873" cy="365125"/>
          </a:xfrm>
        </p:spPr>
        <p:txBody>
          <a:bodyPr>
            <a:noAutofit/>
          </a:bodyPr>
          <a:lstStyle/>
          <a:p>
            <a:fld id="{28E9021D-675F-4984-8FE0-04DA4F4E22F1}" type="datetime1">
              <a:rPr lang="en-US" smtClean="0"/>
              <a:t>11/25/2025</a:t>
            </a:fld>
            <a:endParaRPr lang="en-US" dirty="0"/>
          </a:p>
        </p:txBody>
      </p:sp>
      <p:sp>
        <p:nvSpPr>
          <p:cNvPr id="9" name="Slide Number Placeholder 8">
            <a:extLst>
              <a:ext uri="{FF2B5EF4-FFF2-40B4-BE49-F238E27FC236}">
                <a16:creationId xmlns:a16="http://schemas.microsoft.com/office/drawing/2014/main" id="{79FEC5A8-0DCB-9EEB-83E2-0411804C543D}"/>
              </a:ext>
            </a:extLst>
          </p:cNvPr>
          <p:cNvSpPr>
            <a:spLocks noGrp="1"/>
          </p:cNvSpPr>
          <p:nvPr>
            <p:ph type="sldNum" sz="quarter" idx="17"/>
          </p:nvPr>
        </p:nvSpPr>
        <p:spPr>
          <a:xfrm>
            <a:off x="11147096" y="6343955"/>
            <a:ext cx="429207" cy="365125"/>
          </a:xfrm>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42447418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685800"/>
            <a:ext cx="6858000" cy="1111532"/>
          </a:xfrm>
        </p:spPr>
        <p:txBody>
          <a:bodyPr anchor="b">
            <a:noAutofit/>
          </a:bodyPr>
          <a:lstStyle/>
          <a:p>
            <a:r>
              <a:rPr lang="en-US" dirty="0"/>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7" y="1965960"/>
            <a:ext cx="6858000" cy="4200198"/>
          </a:xfrm>
        </p:spPr>
        <p:txBody>
          <a:bodyPr>
            <a:no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612647" y="6346870"/>
            <a:ext cx="2805405" cy="365125"/>
          </a:xfrm>
        </p:spPr>
        <p:txBody>
          <a:bodyPr>
            <a:noAutofit/>
          </a:bodyPr>
          <a:lstStyle/>
          <a:p>
            <a:r>
              <a:rPr lang="en-US"/>
              <a:t>Sample Footer Text</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4115853" y="6346870"/>
            <a:ext cx="2925587" cy="365125"/>
          </a:xfrm>
        </p:spPr>
        <p:txBody>
          <a:bodyPr>
            <a:noAutofit/>
          </a:bodyPr>
          <a:lstStyle/>
          <a:p>
            <a:fld id="{A7F72289-EB8A-47CA-A283-A769C9E761BF}" type="datetime1">
              <a:rPr lang="en-US" smtClean="0"/>
              <a:t>11/25/2025</a:t>
            </a:fld>
            <a:endParaRPr lang="en-US" dirty="0"/>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7041440" y="6346870"/>
            <a:ext cx="429207" cy="365125"/>
          </a:xfrm>
        </p:spPr>
        <p:txBody>
          <a:bodyPr>
            <a:noAutofit/>
          </a:bodyPr>
          <a:lstStyle/>
          <a:p>
            <a:fld id="{AEAA3239-9EA4-4A65-A281-97F994456D9F}" type="slidenum">
              <a:rPr lang="en-US" smtClean="0"/>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8091732" y="0"/>
            <a:ext cx="4100267" cy="6858000"/>
          </a:xfrm>
          <a:blipFill>
            <a:blip r:embed="rId2">
              <a:alphaModFix amt="60000"/>
            </a:blip>
            <a:stretch>
              <a:fillRect/>
            </a:stretch>
          </a:blipFill>
        </p:spPr>
        <p:txBody>
          <a:bodyPr/>
          <a:lstStyle>
            <a:lvl1pPr marL="0" indent="0">
              <a:buNone/>
              <a:defRPr/>
            </a:lvl1pPr>
          </a:lstStyle>
          <a:p>
            <a:r>
              <a:rPr lang="en-US" dirty="0"/>
              <a:t>.</a:t>
            </a:r>
          </a:p>
        </p:txBody>
      </p:sp>
    </p:spTree>
    <p:extLst>
      <p:ext uri="{BB962C8B-B14F-4D97-AF65-F5344CB8AC3E}">
        <p14:creationId xmlns:p14="http://schemas.microsoft.com/office/powerpoint/2010/main" val="25489027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010400" y="685800"/>
            <a:ext cx="4561665" cy="1371264"/>
          </a:xfrm>
        </p:spPr>
        <p:txBody>
          <a:bodyPr anchor="b">
            <a:noAutofit/>
          </a:bodyPr>
          <a:lstStyle>
            <a:lvl1pPr>
              <a:defRPr sz="5400"/>
            </a:lvl1pPr>
          </a:lstStyle>
          <a:p>
            <a:r>
              <a:rPr lang="en-US" dirty="0"/>
              <a:t>Click to edit Master title style</a:t>
            </a:r>
          </a:p>
        </p:txBody>
      </p:sp>
      <p:sp>
        <p:nvSpPr>
          <p:cNvPr id="12" name="Picture Placeholder 11">
            <a:extLst>
              <a:ext uri="{FF2B5EF4-FFF2-40B4-BE49-F238E27FC236}">
                <a16:creationId xmlns:a16="http://schemas.microsoft.com/office/drawing/2014/main" id="{EEEFBBBB-A526-5A93-34B8-A377087586AE}"/>
              </a:ext>
            </a:extLst>
          </p:cNvPr>
          <p:cNvSpPr>
            <a:spLocks noGrp="1"/>
          </p:cNvSpPr>
          <p:nvPr>
            <p:ph type="pic" sz="quarter" idx="15"/>
          </p:nvPr>
        </p:nvSpPr>
        <p:spPr>
          <a:xfrm>
            <a:off x="1" y="0"/>
            <a:ext cx="6390464" cy="6858000"/>
          </a:xfrm>
          <a:blipFill>
            <a:blip r:embed="rId2">
              <a:alphaModFix amt="60000"/>
            </a:blip>
            <a:stretch>
              <a:fillRect/>
            </a:stretch>
          </a:blipFill>
        </p:spPr>
        <p:txBody>
          <a:bodyPr/>
          <a:lstStyle/>
          <a:p>
            <a:endParaRPr lang="en-US"/>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020736" y="2286000"/>
            <a:ext cx="4561665" cy="3886200"/>
          </a:xfrm>
        </p:spPr>
        <p:txBody>
          <a:bodyPr>
            <a:no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7020736" y="6343955"/>
            <a:ext cx="2105099" cy="365125"/>
          </a:xfrm>
        </p:spPr>
        <p:txBody>
          <a:bodyPr>
            <a:noAutofit/>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9375067" y="6343955"/>
            <a:ext cx="1772029" cy="365125"/>
          </a:xfrm>
        </p:spPr>
        <p:txBody>
          <a:bodyPr>
            <a:noAutofit/>
          </a:bodyPr>
          <a:lstStyle>
            <a:lvl1pPr>
              <a:defRPr>
                <a:solidFill>
                  <a:schemeClr val="tx1"/>
                </a:solidFill>
                <a:effectLst/>
              </a:defRPr>
            </a:lvl1pPr>
          </a:lstStyle>
          <a:p>
            <a:fld id="{74049900-C118-46F7-B9EF-5F7C1F0005B2}" type="datetime1">
              <a:rPr lang="en-US" smtClean="0"/>
              <a:t>11/25/2025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7096" y="6343955"/>
            <a:ext cx="429207" cy="365125"/>
          </a:xfrm>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22431067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09599" y="685800"/>
            <a:ext cx="4572002" cy="1371264"/>
          </a:xfrm>
        </p:spPr>
        <p:txBody>
          <a:bodyPr anchor="b">
            <a:noAutofit/>
          </a:bodyPr>
          <a:lstStyle>
            <a:lvl1pPr>
              <a:defRPr sz="5400"/>
            </a:lvl1pPr>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09599" y="2286000"/>
            <a:ext cx="4561666" cy="3886200"/>
          </a:xfrm>
        </p:spPr>
        <p:txBody>
          <a:bodyPr>
            <a:no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ooter Placeholder 5">
            <a:extLst>
              <a:ext uri="{FF2B5EF4-FFF2-40B4-BE49-F238E27FC236}">
                <a16:creationId xmlns:a16="http://schemas.microsoft.com/office/drawing/2014/main" id="{3C6055EC-0CB7-A026-AE8C-74A36F768BEB}"/>
              </a:ext>
            </a:extLst>
          </p:cNvPr>
          <p:cNvSpPr>
            <a:spLocks noGrp="1"/>
          </p:cNvSpPr>
          <p:nvPr>
            <p:ph type="ftr" sz="quarter" idx="11"/>
          </p:nvPr>
        </p:nvSpPr>
        <p:spPr>
          <a:xfrm>
            <a:off x="609599" y="6343955"/>
            <a:ext cx="2105099" cy="365125"/>
          </a:xfrm>
        </p:spPr>
        <p:txBody>
          <a:bodyPr>
            <a:noAutofit/>
          </a:bodyPr>
          <a:lstStyle/>
          <a:p>
            <a:r>
              <a:rPr lang="en-US"/>
              <a:t>Sample Footer Text</a:t>
            </a:r>
          </a:p>
        </p:txBody>
      </p:sp>
      <p:sp>
        <p:nvSpPr>
          <p:cNvPr id="13" name="Date Placeholder 4">
            <a:extLst>
              <a:ext uri="{FF2B5EF4-FFF2-40B4-BE49-F238E27FC236}">
                <a16:creationId xmlns:a16="http://schemas.microsoft.com/office/drawing/2014/main" id="{AE86096B-57D4-1243-A86D-1D5E7DC3A755}"/>
              </a:ext>
            </a:extLst>
          </p:cNvPr>
          <p:cNvSpPr>
            <a:spLocks noGrp="1"/>
          </p:cNvSpPr>
          <p:nvPr>
            <p:ph type="dt" sz="half" idx="10"/>
          </p:nvPr>
        </p:nvSpPr>
        <p:spPr>
          <a:xfrm>
            <a:off x="2963930" y="6343955"/>
            <a:ext cx="1772029" cy="365125"/>
          </a:xfrm>
        </p:spPr>
        <p:txBody>
          <a:bodyPr>
            <a:noAutofit/>
          </a:bodyPr>
          <a:lstStyle>
            <a:lvl1pPr>
              <a:defRPr>
                <a:solidFill>
                  <a:schemeClr val="tx1"/>
                </a:solidFill>
                <a:effectLst/>
              </a:defRPr>
            </a:lvl1pPr>
          </a:lstStyle>
          <a:p>
            <a:fld id="{74049900-C118-46F7-B9EF-5F7C1F0005B2}" type="datetime1">
              <a:rPr lang="en-US" smtClean="0"/>
              <a:t>11/25/2025</a:t>
            </a:fld>
            <a:endParaRPr lang="en-US"/>
          </a:p>
        </p:txBody>
      </p:sp>
      <p:sp>
        <p:nvSpPr>
          <p:cNvPr id="15" name="Slide Number Placeholder 6">
            <a:extLst>
              <a:ext uri="{FF2B5EF4-FFF2-40B4-BE49-F238E27FC236}">
                <a16:creationId xmlns:a16="http://schemas.microsoft.com/office/drawing/2014/main" id="{A98A8E55-200E-96B4-1462-6DA457A20CE9}"/>
              </a:ext>
            </a:extLst>
          </p:cNvPr>
          <p:cNvSpPr>
            <a:spLocks noGrp="1"/>
          </p:cNvSpPr>
          <p:nvPr>
            <p:ph type="sldNum" sz="quarter" idx="12"/>
          </p:nvPr>
        </p:nvSpPr>
        <p:spPr>
          <a:xfrm>
            <a:off x="4735959" y="6343955"/>
            <a:ext cx="429207" cy="365125"/>
          </a:xfrm>
        </p:spPr>
        <p:txBody>
          <a:bodyPr>
            <a:noAutofit/>
          </a:bodyPr>
          <a:lstStyle/>
          <a:p>
            <a:fld id="{AEAA3239-9EA4-4A65-A281-97F994456D9F}" type="slidenum">
              <a:rPr lang="en-US" smtClean="0"/>
              <a:t>‹#›</a:t>
            </a:fld>
            <a:endParaRPr lang="en-US"/>
          </a:p>
        </p:txBody>
      </p:sp>
      <p:sp>
        <p:nvSpPr>
          <p:cNvPr id="3" name="Picture Placeholder 11">
            <a:extLst>
              <a:ext uri="{FF2B5EF4-FFF2-40B4-BE49-F238E27FC236}">
                <a16:creationId xmlns:a16="http://schemas.microsoft.com/office/drawing/2014/main" id="{48233842-32AB-C53C-CA20-8101D4E63DC5}"/>
              </a:ext>
            </a:extLst>
          </p:cNvPr>
          <p:cNvSpPr>
            <a:spLocks noGrp="1"/>
          </p:cNvSpPr>
          <p:nvPr>
            <p:ph type="pic" sz="quarter" idx="15"/>
          </p:nvPr>
        </p:nvSpPr>
        <p:spPr>
          <a:xfrm>
            <a:off x="5801536" y="0"/>
            <a:ext cx="6390464" cy="6858000"/>
          </a:xfrm>
          <a:blipFill>
            <a:blip r:embed="rId2">
              <a:alphaModFix amt="60000"/>
            </a:blip>
            <a:stretch>
              <a:fillRect/>
            </a:stretch>
          </a:blipFill>
        </p:spPr>
        <p:txBody>
          <a:bodyPr/>
          <a:lstStyle/>
          <a:p>
            <a:endParaRPr lang="en-US"/>
          </a:p>
        </p:txBody>
      </p:sp>
    </p:spTree>
    <p:extLst>
      <p:ext uri="{BB962C8B-B14F-4D97-AF65-F5344CB8AC3E}">
        <p14:creationId xmlns:p14="http://schemas.microsoft.com/office/powerpoint/2010/main" val="40648743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212664" y="687787"/>
            <a:ext cx="3363259" cy="1993392"/>
          </a:xfrm>
        </p:spPr>
        <p:txBody>
          <a:bodyPr anchor="b">
            <a:noAutofit/>
          </a:bodyPr>
          <a:lstStyle>
            <a:lvl1pPr>
              <a:defRPr sz="5400"/>
            </a:lvl1pPr>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0"/>
            <a:ext cx="7584144" cy="6858000"/>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8212791" y="2880360"/>
            <a:ext cx="3363259" cy="3274612"/>
          </a:xfrm>
        </p:spPr>
        <p:txBody>
          <a:bodyPr>
            <a:no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8212663" y="6343955"/>
            <a:ext cx="2012061" cy="365125"/>
          </a:xfrm>
        </p:spPr>
        <p:txBody>
          <a:bodyPr>
            <a:noAutofit/>
          </a:bodyPr>
          <a:lstStyle/>
          <a:p>
            <a:r>
              <a:rPr lang="en-US"/>
              <a:t>Sample Footer Text</a:t>
            </a:r>
            <a:endParaRPr lang="en-US" dirty="0"/>
          </a:p>
        </p:txBody>
      </p:sp>
      <p:sp>
        <p:nvSpPr>
          <p:cNvPr id="4" name="Date Placeholder 3">
            <a:extLst>
              <a:ext uri="{FF2B5EF4-FFF2-40B4-BE49-F238E27FC236}">
                <a16:creationId xmlns:a16="http://schemas.microsoft.com/office/drawing/2014/main" id="{15305F20-8340-4F06-2EA5-4D05FFED4587}"/>
              </a:ext>
            </a:extLst>
          </p:cNvPr>
          <p:cNvSpPr>
            <a:spLocks noGrp="1"/>
          </p:cNvSpPr>
          <p:nvPr>
            <p:ph type="dt" sz="half" idx="15"/>
          </p:nvPr>
        </p:nvSpPr>
        <p:spPr>
          <a:xfrm>
            <a:off x="10224724" y="6343955"/>
            <a:ext cx="922372" cy="365125"/>
          </a:xfrm>
        </p:spPr>
        <p:txBody>
          <a:bodyPr>
            <a:noAutofit/>
          </a:bodyPr>
          <a:lstStyle/>
          <a:p>
            <a:fld id="{0B4A3A31-ACEE-4A00-9ED7-D579651BDB0B}" type="datetime1">
              <a:rPr lang="en-US" smtClean="0"/>
              <a:t>11/25/2025</a:t>
            </a:fld>
            <a:endParaRPr lang="en-US" dirty="0"/>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a:xfrm>
            <a:off x="11147096" y="6343955"/>
            <a:ext cx="429207" cy="365125"/>
          </a:xfrm>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25658783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5698" y="685800"/>
            <a:ext cx="3364992" cy="1996301"/>
          </a:xfrm>
        </p:spPr>
        <p:txBody>
          <a:bodyPr anchor="b">
            <a:noAutofit/>
          </a:bodyPr>
          <a:lstStyle>
            <a:lvl1pPr>
              <a:defRPr sz="5400"/>
            </a:lvl1pPr>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5698" y="2880360"/>
            <a:ext cx="3364992" cy="3234856"/>
          </a:xfrm>
        </p:spPr>
        <p:txBody>
          <a:bodyPr>
            <a:no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Footer Placeholder 8">
            <a:extLst>
              <a:ext uri="{FF2B5EF4-FFF2-40B4-BE49-F238E27FC236}">
                <a16:creationId xmlns:a16="http://schemas.microsoft.com/office/drawing/2014/main" id="{C119522C-433C-CA02-AD5B-2ABB39A41622}"/>
              </a:ext>
            </a:extLst>
          </p:cNvPr>
          <p:cNvSpPr>
            <a:spLocks noGrp="1"/>
          </p:cNvSpPr>
          <p:nvPr>
            <p:ph type="ftr" sz="quarter" idx="16"/>
          </p:nvPr>
        </p:nvSpPr>
        <p:spPr>
          <a:xfrm>
            <a:off x="615698" y="6343955"/>
            <a:ext cx="2012061" cy="365125"/>
          </a:xfrm>
        </p:spPr>
        <p:txBody>
          <a:bodyPr>
            <a:noAutofit/>
          </a:bodyPr>
          <a:lstStyle/>
          <a:p>
            <a:r>
              <a:rPr lang="en-US"/>
              <a:t>Sample Footer Text</a:t>
            </a:r>
            <a:endParaRPr lang="en-US" dirty="0"/>
          </a:p>
        </p:txBody>
      </p:sp>
      <p:sp>
        <p:nvSpPr>
          <p:cNvPr id="7" name="Date Placeholder 3">
            <a:extLst>
              <a:ext uri="{FF2B5EF4-FFF2-40B4-BE49-F238E27FC236}">
                <a16:creationId xmlns:a16="http://schemas.microsoft.com/office/drawing/2014/main" id="{E76C67AD-99A1-8DF0-C332-BB3E0C537172}"/>
              </a:ext>
            </a:extLst>
          </p:cNvPr>
          <p:cNvSpPr>
            <a:spLocks noGrp="1"/>
          </p:cNvSpPr>
          <p:nvPr>
            <p:ph type="dt" sz="half" idx="15"/>
          </p:nvPr>
        </p:nvSpPr>
        <p:spPr>
          <a:xfrm>
            <a:off x="2627759" y="6343955"/>
            <a:ext cx="922372" cy="365125"/>
          </a:xfrm>
        </p:spPr>
        <p:txBody>
          <a:bodyPr>
            <a:noAutofit/>
          </a:bodyPr>
          <a:lstStyle/>
          <a:p>
            <a:fld id="{0B4A3A31-ACEE-4A00-9ED7-D579651BDB0B}" type="datetime1">
              <a:rPr lang="en-US" smtClean="0"/>
              <a:t>11/25/2025</a:t>
            </a:fld>
            <a:endParaRPr lang="en-US" dirty="0"/>
          </a:p>
        </p:txBody>
      </p:sp>
      <p:sp>
        <p:nvSpPr>
          <p:cNvPr id="13" name="Slide Number Placeholder 9">
            <a:extLst>
              <a:ext uri="{FF2B5EF4-FFF2-40B4-BE49-F238E27FC236}">
                <a16:creationId xmlns:a16="http://schemas.microsoft.com/office/drawing/2014/main" id="{C8D2CF7B-FF7A-7960-DB96-2B1846DA41A0}"/>
              </a:ext>
            </a:extLst>
          </p:cNvPr>
          <p:cNvSpPr>
            <a:spLocks noGrp="1"/>
          </p:cNvSpPr>
          <p:nvPr>
            <p:ph type="sldNum" sz="quarter" idx="17"/>
          </p:nvPr>
        </p:nvSpPr>
        <p:spPr>
          <a:xfrm>
            <a:off x="3550131" y="6343955"/>
            <a:ext cx="429207" cy="365125"/>
          </a:xfrm>
        </p:spPr>
        <p:txBody>
          <a:bodyPr>
            <a:noAutofit/>
          </a:bodyPr>
          <a:lstStyle/>
          <a:p>
            <a:fld id="{AEAA3239-9EA4-4A65-A281-97F994456D9F}" type="slidenum">
              <a:rPr lang="en-US" smtClean="0"/>
              <a:t>‹#›</a:t>
            </a:fld>
            <a:endParaRPr lang="en-US"/>
          </a:p>
        </p:txBody>
      </p:sp>
      <p:sp>
        <p:nvSpPr>
          <p:cNvPr id="4" name="Picture Placeholder 10">
            <a:extLst>
              <a:ext uri="{FF2B5EF4-FFF2-40B4-BE49-F238E27FC236}">
                <a16:creationId xmlns:a16="http://schemas.microsoft.com/office/drawing/2014/main" id="{B08A763A-F1F9-D459-6C34-397656627599}"/>
              </a:ext>
            </a:extLst>
          </p:cNvPr>
          <p:cNvSpPr>
            <a:spLocks noGrp="1"/>
          </p:cNvSpPr>
          <p:nvPr>
            <p:ph type="pic" sz="quarter" idx="13" hasCustomPrompt="1"/>
          </p:nvPr>
        </p:nvSpPr>
        <p:spPr>
          <a:xfrm>
            <a:off x="4607856" y="0"/>
            <a:ext cx="7584144" cy="6858000"/>
          </a:xfrm>
          <a:blipFill>
            <a:blip r:embed="rId2">
              <a:alphaModFix amt="60000"/>
            </a:blip>
            <a:stretch>
              <a:fillRect/>
            </a:stretch>
          </a:blipFill>
        </p:spPr>
        <p:txBody>
          <a:bodyPr/>
          <a:lstStyle>
            <a:lvl1pPr marL="0" indent="0">
              <a:buNone/>
              <a:defRPr/>
            </a:lvl1pPr>
          </a:lstStyle>
          <a:p>
            <a:r>
              <a:rPr lang="en-US" dirty="0"/>
              <a:t>.</a:t>
            </a:r>
          </a:p>
        </p:txBody>
      </p:sp>
    </p:spTree>
    <p:extLst>
      <p:ext uri="{BB962C8B-B14F-4D97-AF65-F5344CB8AC3E}">
        <p14:creationId xmlns:p14="http://schemas.microsoft.com/office/powerpoint/2010/main" val="32900815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839200" y="685800"/>
            <a:ext cx="2748115" cy="2743200"/>
          </a:xfrm>
          <a:noFill/>
        </p:spPr>
        <p:txBody>
          <a:bodyPr anchor="t">
            <a:noAutofit/>
          </a:bodyPr>
          <a:lstStyle/>
          <a:p>
            <a:r>
              <a:rPr lang="en-US" dirty="0"/>
              <a:t>Click to edit Master title style</a:t>
            </a:r>
          </a:p>
        </p:txBody>
      </p:sp>
      <p:sp>
        <p:nvSpPr>
          <p:cNvPr id="4" name="Picture Placeholder 3">
            <a:extLst>
              <a:ext uri="{FF2B5EF4-FFF2-40B4-BE49-F238E27FC236}">
                <a16:creationId xmlns:a16="http://schemas.microsoft.com/office/drawing/2014/main" id="{5487E718-4223-B4DB-C92A-99E891E642B8}"/>
              </a:ext>
            </a:extLst>
          </p:cNvPr>
          <p:cNvSpPr>
            <a:spLocks noGrp="1"/>
          </p:cNvSpPr>
          <p:nvPr>
            <p:ph type="pic" sz="quarter" idx="15"/>
          </p:nvPr>
        </p:nvSpPr>
        <p:spPr>
          <a:xfrm>
            <a:off x="0" y="0"/>
            <a:ext cx="8229600" cy="6858000"/>
          </a:xfrm>
          <a:blipFill>
            <a:blip r:embed="rId2">
              <a:alphaModFix amt="60000"/>
            </a:blip>
            <a:stretch>
              <a:fillRect/>
            </a:stretch>
          </a:blipFill>
        </p:spPr>
        <p:txBody>
          <a:bodyPr/>
          <a:lstStyle/>
          <a:p>
            <a:endParaRPr lang="en-US"/>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839200" y="3703320"/>
            <a:ext cx="2743201" cy="2476061"/>
          </a:xfrm>
          <a:noFill/>
        </p:spPr>
        <p:txBody>
          <a:bodyPr vert="horz" lIns="91440" tIns="45720" rIns="91440" bIns="45720" rtlCol="0">
            <a:noAutofit/>
          </a:bodyPr>
          <a:lstStyle>
            <a:lvl1pPr marL="0" indent="0">
              <a:buNone/>
              <a:defRPr lang="en-US" sz="1400" dirty="0"/>
            </a:lvl1pPr>
            <a:lvl2pPr marL="228600" indent="0">
              <a:buNone/>
              <a:defRPr lang="en-US" sz="1400" dirty="0"/>
            </a:lvl2pPr>
            <a:lvl3pPr marL="457200" indent="0">
              <a:buNone/>
              <a:defRPr lang="en-US" sz="1400" dirty="0"/>
            </a:lvl3pPr>
            <a:lvl4pPr marL="685800" indent="0">
              <a:buNone/>
              <a:defRPr lang="en-US" sz="1400" dirty="0"/>
            </a:lvl4pPr>
            <a:lvl5pPr marL="914400" indent="0">
              <a:buNone/>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839200" y="6343955"/>
            <a:ext cx="1404460" cy="365125"/>
          </a:xfrm>
          <a:noFill/>
        </p:spPr>
        <p:txBody>
          <a:bodyPr>
            <a:noAutofit/>
          </a:bodyPr>
          <a:lstStyle/>
          <a:p>
            <a:r>
              <a:rPr lang="en-US"/>
              <a:t>Sample Footer Text</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0292522" y="6343955"/>
            <a:ext cx="854573" cy="365125"/>
          </a:xfrm>
          <a:noFill/>
        </p:spPr>
        <p:txBody>
          <a:bodyPr>
            <a:noAutofit/>
          </a:bodyPr>
          <a:lstStyle>
            <a:lvl1pPr>
              <a:defRPr>
                <a:solidFill>
                  <a:schemeClr val="tx1"/>
                </a:solidFill>
                <a:effectLst/>
              </a:defRPr>
            </a:lvl1pPr>
          </a:lstStyle>
          <a:p>
            <a:fld id="{FAD7B7F7-7F90-4F0B-A996-5443656EFF4A}" type="datetime1">
              <a:rPr lang="en-US" smtClean="0"/>
              <a:t>11/25/2025</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7096" y="6343955"/>
            <a:ext cx="429207" cy="365125"/>
          </a:xfrm>
          <a:noFill/>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386001748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5697" y="685800"/>
            <a:ext cx="2748114" cy="2743200"/>
          </a:xfrm>
        </p:spPr>
        <p:txBody>
          <a:bodyPr anchor="t">
            <a:noAutofit/>
          </a:bodyPr>
          <a:lstStyle/>
          <a:p>
            <a:r>
              <a:rPr lang="en-US" dirty="0"/>
              <a:t>Click to edit Master title style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616691" y="3703320"/>
            <a:ext cx="2743200" cy="2476061"/>
          </a:xfrm>
        </p:spPr>
        <p:txBody>
          <a:bodyPr vert="horz" lIns="91440" tIns="45720" rIns="91440" bIns="45720" rtlCol="0">
            <a:noAutofit/>
          </a:bodyPr>
          <a:lstStyle>
            <a:lvl1pPr marL="0" indent="0">
              <a:buNone/>
              <a:defRPr lang="en-US" sz="1400" dirty="0"/>
            </a:lvl1pPr>
            <a:lvl2pPr marL="228600" indent="0">
              <a:buNone/>
              <a:defRPr lang="en-US" sz="1400" dirty="0"/>
            </a:lvl2pPr>
            <a:lvl3pPr marL="457200" indent="0">
              <a:buNone/>
              <a:defRPr lang="en-US" sz="1400" dirty="0"/>
            </a:lvl3pPr>
            <a:lvl4pPr marL="685800" indent="0">
              <a:buNone/>
              <a:defRPr lang="en-US" sz="1400" dirty="0"/>
            </a:lvl4pPr>
            <a:lvl5pPr marL="914400" indent="0">
              <a:buNone/>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Footer Placeholder 5">
            <a:extLst>
              <a:ext uri="{FF2B5EF4-FFF2-40B4-BE49-F238E27FC236}">
                <a16:creationId xmlns:a16="http://schemas.microsoft.com/office/drawing/2014/main" id="{644F6AEF-CB45-AC6F-F205-7AB277670F4E}"/>
              </a:ext>
            </a:extLst>
          </p:cNvPr>
          <p:cNvSpPr>
            <a:spLocks noGrp="1"/>
          </p:cNvSpPr>
          <p:nvPr>
            <p:ph type="ftr" sz="quarter" idx="11"/>
          </p:nvPr>
        </p:nvSpPr>
        <p:spPr>
          <a:xfrm>
            <a:off x="615697" y="6343955"/>
            <a:ext cx="1404460" cy="365125"/>
          </a:xfrm>
        </p:spPr>
        <p:txBody>
          <a:bodyPr>
            <a:noAutofit/>
          </a:bodyPr>
          <a:lstStyle/>
          <a:p>
            <a:r>
              <a:rPr lang="en-US"/>
              <a:t>Sample Footer Text</a:t>
            </a:r>
            <a:endParaRPr lang="en-US" dirty="0"/>
          </a:p>
        </p:txBody>
      </p:sp>
      <p:sp>
        <p:nvSpPr>
          <p:cNvPr id="14" name="Date Placeholder 4">
            <a:extLst>
              <a:ext uri="{FF2B5EF4-FFF2-40B4-BE49-F238E27FC236}">
                <a16:creationId xmlns:a16="http://schemas.microsoft.com/office/drawing/2014/main" id="{980DDA2F-B408-A7AF-463F-3F6ED55C1A9C}"/>
              </a:ext>
            </a:extLst>
          </p:cNvPr>
          <p:cNvSpPr>
            <a:spLocks noGrp="1"/>
          </p:cNvSpPr>
          <p:nvPr>
            <p:ph type="dt" sz="half" idx="10"/>
          </p:nvPr>
        </p:nvSpPr>
        <p:spPr>
          <a:xfrm>
            <a:off x="2069019" y="6343955"/>
            <a:ext cx="854573" cy="365125"/>
          </a:xfrm>
        </p:spPr>
        <p:txBody>
          <a:bodyPr>
            <a:noAutofit/>
          </a:bodyPr>
          <a:lstStyle>
            <a:lvl1pPr>
              <a:defRPr>
                <a:solidFill>
                  <a:schemeClr val="tx1"/>
                </a:solidFill>
                <a:effectLst/>
              </a:defRPr>
            </a:lvl1pPr>
          </a:lstStyle>
          <a:p>
            <a:fld id="{FAD7B7F7-7F90-4F0B-A996-5443656EFF4A}" type="datetime1">
              <a:rPr lang="en-US" smtClean="0"/>
              <a:t>11/25/2025</a:t>
            </a:fld>
            <a:endParaRPr lang="en-US" dirty="0"/>
          </a:p>
        </p:txBody>
      </p:sp>
      <p:sp>
        <p:nvSpPr>
          <p:cNvPr id="16" name="Slide Number Placeholder 6">
            <a:extLst>
              <a:ext uri="{FF2B5EF4-FFF2-40B4-BE49-F238E27FC236}">
                <a16:creationId xmlns:a16="http://schemas.microsoft.com/office/drawing/2014/main" id="{9C6A3F52-E7A3-B732-2650-C47F8BE25FF4}"/>
              </a:ext>
            </a:extLst>
          </p:cNvPr>
          <p:cNvSpPr>
            <a:spLocks noGrp="1"/>
          </p:cNvSpPr>
          <p:nvPr>
            <p:ph type="sldNum" sz="quarter" idx="12"/>
          </p:nvPr>
        </p:nvSpPr>
        <p:spPr>
          <a:xfrm>
            <a:off x="2923593" y="6343955"/>
            <a:ext cx="429207" cy="365125"/>
          </a:xfrm>
        </p:spPr>
        <p:txBody>
          <a:bodyPr>
            <a:noAutofit/>
          </a:bodyPr>
          <a:lstStyle/>
          <a:p>
            <a:fld id="{AEAA3239-9EA4-4A65-A281-97F994456D9F}" type="slidenum">
              <a:rPr lang="en-US" smtClean="0"/>
              <a:t>‹#›</a:t>
            </a:fld>
            <a:endParaRPr lang="en-US"/>
          </a:p>
        </p:txBody>
      </p:sp>
      <p:sp>
        <p:nvSpPr>
          <p:cNvPr id="5" name="Picture Placeholder 3">
            <a:extLst>
              <a:ext uri="{FF2B5EF4-FFF2-40B4-BE49-F238E27FC236}">
                <a16:creationId xmlns:a16="http://schemas.microsoft.com/office/drawing/2014/main" id="{80894EEF-95B5-F8FE-9FBB-D5DFD413C066}"/>
              </a:ext>
            </a:extLst>
          </p:cNvPr>
          <p:cNvSpPr>
            <a:spLocks noGrp="1"/>
          </p:cNvSpPr>
          <p:nvPr>
            <p:ph type="pic" sz="quarter" idx="15"/>
          </p:nvPr>
        </p:nvSpPr>
        <p:spPr>
          <a:xfrm>
            <a:off x="3962400" y="0"/>
            <a:ext cx="8229600" cy="6858000"/>
          </a:xfrm>
          <a:blipFill>
            <a:blip r:embed="rId2">
              <a:alphaModFix amt="60000"/>
            </a:blip>
            <a:stretch>
              <a:fillRect/>
            </a:stretch>
          </a:blipFill>
        </p:spPr>
        <p:txBody>
          <a:bodyPr/>
          <a:lstStyle/>
          <a:p>
            <a:endParaRPr lang="en-US"/>
          </a:p>
        </p:txBody>
      </p:sp>
    </p:spTree>
    <p:extLst>
      <p:ext uri="{BB962C8B-B14F-4D97-AF65-F5344CB8AC3E}">
        <p14:creationId xmlns:p14="http://schemas.microsoft.com/office/powerpoint/2010/main" val="30701839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4343400"/>
            <a:ext cx="4019522" cy="1159931"/>
          </a:xfrm>
        </p:spPr>
        <p:txBody>
          <a:bodyPr anchor="t">
            <a:noAutofit/>
          </a:bodyPr>
          <a:lstStyle>
            <a:lvl1pPr>
              <a:defRPr sz="5400"/>
            </a:lvl1pPr>
          </a:lstStyle>
          <a:p>
            <a:r>
              <a:rPr lang="en-US" dirty="0"/>
              <a:t>Click to edit Master title style</a:t>
            </a:r>
          </a:p>
        </p:txBody>
      </p:sp>
      <p:sp>
        <p:nvSpPr>
          <p:cNvPr id="4" name="Picture Placeholder 3">
            <a:extLst>
              <a:ext uri="{FF2B5EF4-FFF2-40B4-BE49-F238E27FC236}">
                <a16:creationId xmlns:a16="http://schemas.microsoft.com/office/drawing/2014/main" id="{0E0CE544-3552-FE00-5B00-942E522A2A5A}"/>
              </a:ext>
            </a:extLst>
          </p:cNvPr>
          <p:cNvSpPr>
            <a:spLocks noGrp="1"/>
          </p:cNvSpPr>
          <p:nvPr>
            <p:ph type="pic" sz="quarter" idx="15"/>
          </p:nvPr>
        </p:nvSpPr>
        <p:spPr>
          <a:xfrm>
            <a:off x="0" y="0"/>
            <a:ext cx="12192000" cy="3886200"/>
          </a:xfrm>
          <a:blipFill>
            <a:blip r:embed="rId2">
              <a:alphaModFix amt="60000"/>
            </a:blip>
            <a:stretch>
              <a:fillRect/>
            </a:stretch>
          </a:blipFill>
        </p:spPr>
        <p:txBody>
          <a:bodyPr/>
          <a:lstStyle/>
          <a:p>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181600" y="4343400"/>
            <a:ext cx="6400800" cy="1159931"/>
          </a:xfrm>
        </p:spPr>
        <p:txBody>
          <a:bodyPr vert="horz" lIns="91440" tIns="45720" rIns="91440" bIns="45720" rtlCol="0">
            <a:noAutofit/>
          </a:bodyPr>
          <a:lstStyle>
            <a:lvl1pPr marL="0" indent="0">
              <a:buNone/>
              <a:defRPr lang="en-US" sz="1400" dirty="0"/>
            </a:lvl1pPr>
            <a:lvl2pPr marL="228600" indent="0">
              <a:buNone/>
              <a:defRPr lang="en-US" sz="1400" dirty="0"/>
            </a:lvl2pPr>
            <a:lvl3pPr marL="457200" indent="0">
              <a:buNone/>
              <a:defRPr lang="en-US" sz="1400" dirty="0"/>
            </a:lvl3pPr>
            <a:lvl4pPr marL="685800" indent="0">
              <a:buNone/>
              <a:defRPr lang="en-US" sz="1400" dirty="0"/>
            </a:lvl4pPr>
            <a:lvl5pPr marL="914400" indent="0">
              <a:buNone/>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noAutofit/>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noAutofit/>
          </a:bodyPr>
          <a:lstStyle/>
          <a:p>
            <a:fld id="{2086C921-50A5-4289-8B96-30101E64A548}" type="datetime1">
              <a:rPr lang="en-US" smtClean="0"/>
              <a:t>11/25/2025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15885327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3886200"/>
            <a:ext cx="3044954" cy="2245126"/>
          </a:xfrm>
        </p:spPr>
        <p:txBody>
          <a:bodyPr anchor="b">
            <a:noAutofit/>
          </a:bodyPr>
          <a:lstStyle>
            <a:lvl1pPr>
              <a:defRPr sz="5400"/>
            </a:lvl1pPr>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3443331"/>
          </a:xfrm>
          <a:blipFill>
            <a:blip r:embed="rId2">
              <a:alphaModFix amt="6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267200" y="3886200"/>
            <a:ext cx="7315199" cy="2245127"/>
          </a:xfrm>
        </p:spPr>
        <p:txBody>
          <a:bodyPr vert="horz" lIns="91440" tIns="45720" rIns="91440" bIns="45720" rtlCol="0">
            <a:noAutofit/>
          </a:bodyPr>
          <a:lstStyle>
            <a:lvl1pPr marL="0" indent="0">
              <a:buNone/>
              <a:defRPr lang="en-US" sz="1400" b="0" i="0" dirty="0">
                <a:latin typeface="+mn-lt"/>
              </a:defRPr>
            </a:lvl1pPr>
            <a:lvl2pPr marL="228600" indent="0">
              <a:buNone/>
              <a:defRPr lang="en-US" sz="1400" b="0" i="0" dirty="0">
                <a:latin typeface="+mn-lt"/>
              </a:defRPr>
            </a:lvl2pPr>
            <a:lvl3pPr marL="457200" indent="0">
              <a:buNone/>
              <a:defRPr lang="en-US" sz="1400" b="0" i="0" dirty="0">
                <a:latin typeface="+mn-lt"/>
              </a:defRPr>
            </a:lvl3pPr>
            <a:lvl4pPr marL="685800" indent="0">
              <a:buNone/>
              <a:defRPr lang="en-US" sz="1400" b="0" i="0" dirty="0">
                <a:latin typeface="+mn-lt"/>
              </a:defRPr>
            </a:lvl4pPr>
            <a:lvl5pPr marL="914400" indent="0">
              <a:buNone/>
              <a:defRPr lang="en-US" sz="1400" b="0" i="0" dirty="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noAutofit/>
          </a:bodyPr>
          <a:lstStyle/>
          <a:p>
            <a:r>
              <a:rPr lang="en-US"/>
              <a:t>Sample Footer Text</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noAutofit/>
          </a:bodyPr>
          <a:lstStyle/>
          <a:p>
            <a:fld id="{1B948B66-4D7B-4FF2-9F42-B85226272225}" type="datetime1">
              <a:rPr lang="en-US" smtClean="0"/>
              <a:t>11/25/2025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14995104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09599" y="685800"/>
            <a:ext cx="3044954" cy="2035724"/>
          </a:xfrm>
        </p:spPr>
        <p:txBody>
          <a:bodyPr anchor="t">
            <a:noAutofit/>
          </a:bodyPr>
          <a:lstStyle>
            <a:lvl1pPr>
              <a:defRPr sz="5400"/>
            </a:lvl1pPr>
          </a:lstStyle>
          <a:p>
            <a:r>
              <a:rPr lang="en-US" dirty="0"/>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259158" y="685800"/>
            <a:ext cx="7315199" cy="2014665"/>
          </a:xfrm>
        </p:spPr>
        <p:txBody>
          <a:bodyPr vert="horz" lIns="91440" tIns="45720" rIns="91440" bIns="45720" rtlCol="0" anchor="b">
            <a:noAutofit/>
          </a:bodyPr>
          <a:lstStyle>
            <a:lvl1pPr marL="0" indent="0">
              <a:buNone/>
              <a:defRPr lang="en-US" sz="1400" b="0" i="0" dirty="0">
                <a:latin typeface="+mn-lt"/>
              </a:defRPr>
            </a:lvl1pPr>
            <a:lvl2pPr marL="228600" indent="0">
              <a:buNone/>
              <a:defRPr lang="en-US" sz="1400" b="0" i="0" dirty="0">
                <a:latin typeface="+mn-lt"/>
              </a:defRPr>
            </a:lvl2pPr>
            <a:lvl3pPr marL="457200" indent="0">
              <a:buNone/>
              <a:defRPr lang="en-US" sz="1400" b="0" i="0" dirty="0">
                <a:latin typeface="+mn-lt"/>
              </a:defRPr>
            </a:lvl3pPr>
            <a:lvl4pPr marL="685800" indent="0">
              <a:buNone/>
              <a:defRPr lang="en-US" sz="1400" b="0" i="0" dirty="0">
                <a:latin typeface="+mn-lt"/>
              </a:defRPr>
            </a:lvl4pPr>
            <a:lvl5pPr marL="914400" indent="0">
              <a:buNone/>
              <a:defRPr lang="en-US" sz="1400" b="0" i="0" dirty="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609600" y="2896372"/>
            <a:ext cx="2791027" cy="365125"/>
          </a:xfrm>
        </p:spPr>
        <p:txBody>
          <a:bodyPr>
            <a:noAutofit/>
          </a:bodyPr>
          <a:lstStyle/>
          <a:p>
            <a:r>
              <a:rPr lang="en-US"/>
              <a:t>Sample Footer Text</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9565894" y="2896372"/>
            <a:ext cx="1559379" cy="365125"/>
          </a:xfrm>
        </p:spPr>
        <p:txBody>
          <a:bodyPr>
            <a:noAutofit/>
          </a:bodyPr>
          <a:lstStyle/>
          <a:p>
            <a:fld id="{6D1D18D0-7308-42C5-B784-8892F327ABD3}" type="datetime1">
              <a:rPr lang="en-US" smtClean="0"/>
              <a:t>11/25/2025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5151" y="2896372"/>
            <a:ext cx="429207" cy="365125"/>
          </a:xfrm>
        </p:spPr>
        <p:txBody>
          <a:bodyPr>
            <a:noAutofit/>
          </a:bodyPr>
          <a:lstStyle/>
          <a:p>
            <a:fld id="{AEAA3239-9EA4-4A65-A281-97F994456D9F}" type="slidenum">
              <a:rPr lang="en-US" smtClean="0"/>
              <a:t>‹#›</a:t>
            </a:fld>
            <a:endParaRPr lang="en-US"/>
          </a:p>
        </p:txBody>
      </p:sp>
      <p:sp>
        <p:nvSpPr>
          <p:cNvPr id="3" name="Picture Placeholder 10">
            <a:extLst>
              <a:ext uri="{FF2B5EF4-FFF2-40B4-BE49-F238E27FC236}">
                <a16:creationId xmlns:a16="http://schemas.microsoft.com/office/drawing/2014/main" id="{4178283B-8F20-CAA0-928D-318B857F9592}"/>
              </a:ext>
            </a:extLst>
          </p:cNvPr>
          <p:cNvSpPr>
            <a:spLocks noGrp="1"/>
          </p:cNvSpPr>
          <p:nvPr>
            <p:ph type="pic" sz="quarter" idx="13" hasCustomPrompt="1"/>
          </p:nvPr>
        </p:nvSpPr>
        <p:spPr>
          <a:xfrm>
            <a:off x="-1" y="3414669"/>
            <a:ext cx="12192000" cy="3443331"/>
          </a:xfrm>
          <a:blipFill>
            <a:blip r:embed="rId2">
              <a:alphaModFix amt="60000"/>
            </a:blip>
            <a:stretch>
              <a:fillRect/>
            </a:stretch>
          </a:blipFill>
        </p:spPr>
        <p:txBody>
          <a:bodyPr/>
          <a:lstStyle>
            <a:lvl1pPr marL="0" indent="0">
              <a:buNone/>
              <a:defRPr/>
            </a:lvl1pPr>
          </a:lstStyle>
          <a:p>
            <a:r>
              <a:rPr lang="en-US" dirty="0"/>
              <a:t>.</a:t>
            </a:r>
          </a:p>
        </p:txBody>
      </p:sp>
    </p:spTree>
    <p:extLst>
      <p:ext uri="{BB962C8B-B14F-4D97-AF65-F5344CB8AC3E}">
        <p14:creationId xmlns:p14="http://schemas.microsoft.com/office/powerpoint/2010/main" val="1681156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with Picture 14">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685808"/>
            <a:ext cx="5483353" cy="1388318"/>
          </a:xfrm>
        </p:spPr>
        <p:txBody>
          <a:bodyPr anchor="b">
            <a:noAutofit/>
          </a:bodyPr>
          <a:lstStyle/>
          <a:p>
            <a:r>
              <a:rPr lang="en-US" dirty="0"/>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8" y="2651760"/>
            <a:ext cx="5483352" cy="3521850"/>
          </a:xfrm>
        </p:spPr>
        <p:txBody>
          <a:bodyPr>
            <a:no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5">
            <a:extLst>
              <a:ext uri="{FF2B5EF4-FFF2-40B4-BE49-F238E27FC236}">
                <a16:creationId xmlns:a16="http://schemas.microsoft.com/office/drawing/2014/main" id="{4AB12E0E-A617-768A-7E0E-472481185B12}"/>
              </a:ext>
            </a:extLst>
          </p:cNvPr>
          <p:cNvSpPr>
            <a:spLocks noGrp="1"/>
          </p:cNvSpPr>
          <p:nvPr>
            <p:ph type="pic" sz="quarter" idx="18"/>
          </p:nvPr>
        </p:nvSpPr>
        <p:spPr>
          <a:xfrm>
            <a:off x="6717792" y="685807"/>
            <a:ext cx="4864608" cy="5486377"/>
          </a:xfrm>
          <a:blipFill>
            <a:blip r:embed="rId2">
              <a:alphaModFix amt="60000"/>
            </a:blip>
            <a:stretch>
              <a:fillRect/>
            </a:stretch>
          </a:blipFill>
        </p:spPr>
        <p:txBody>
          <a:bodyPr/>
          <a:lstStyle/>
          <a:p>
            <a:endParaRPr lang="en-US"/>
          </a:p>
        </p:txBody>
      </p:sp>
      <p:cxnSp>
        <p:nvCxnSpPr>
          <p:cNvPr id="3" name="Straight Connector 2">
            <a:extLst>
              <a:ext uri="{FF2B5EF4-FFF2-40B4-BE49-F238E27FC236}">
                <a16:creationId xmlns:a16="http://schemas.microsoft.com/office/drawing/2014/main" id="{EC1D70B4-629A-1A3A-D1BB-D35C3AED4BAD}"/>
              </a:ext>
            </a:extLst>
          </p:cNvPr>
          <p:cNvCxnSpPr>
            <a:cxnSpLocks/>
          </p:cNvCxnSpPr>
          <p:nvPr userDrawn="1"/>
        </p:nvCxnSpPr>
        <p:spPr>
          <a:xfrm>
            <a:off x="609600" y="2362229"/>
            <a:ext cx="5486400"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3" name="Footer Placeholder 7">
            <a:extLst>
              <a:ext uri="{FF2B5EF4-FFF2-40B4-BE49-F238E27FC236}">
                <a16:creationId xmlns:a16="http://schemas.microsoft.com/office/drawing/2014/main" id="{8F922763-A12B-44C2-4F2D-AAD3B317EC9A}"/>
              </a:ext>
            </a:extLst>
          </p:cNvPr>
          <p:cNvSpPr>
            <a:spLocks noGrp="1"/>
          </p:cNvSpPr>
          <p:nvPr>
            <p:ph type="ftr" sz="quarter" idx="15"/>
          </p:nvPr>
        </p:nvSpPr>
        <p:spPr>
          <a:xfrm>
            <a:off x="612647" y="6343955"/>
            <a:ext cx="2805405" cy="365125"/>
          </a:xfrm>
        </p:spPr>
        <p:txBody>
          <a:bodyPr>
            <a:noAutofit/>
          </a:bodyPr>
          <a:lstStyle/>
          <a:p>
            <a:r>
              <a:rPr lang="en-US" dirty="0"/>
              <a:t>Sample Footer Text</a:t>
            </a:r>
          </a:p>
        </p:txBody>
      </p:sp>
      <p:sp>
        <p:nvSpPr>
          <p:cNvPr id="11" name="Date Placeholder 6">
            <a:extLst>
              <a:ext uri="{FF2B5EF4-FFF2-40B4-BE49-F238E27FC236}">
                <a16:creationId xmlns:a16="http://schemas.microsoft.com/office/drawing/2014/main" id="{88D44AB0-B4BD-5097-DB6C-0B96B75B1DA6}"/>
              </a:ext>
            </a:extLst>
          </p:cNvPr>
          <p:cNvSpPr>
            <a:spLocks noGrp="1"/>
          </p:cNvSpPr>
          <p:nvPr>
            <p:ph type="dt" sz="half" idx="19"/>
          </p:nvPr>
        </p:nvSpPr>
        <p:spPr>
          <a:xfrm>
            <a:off x="8893929" y="6343955"/>
            <a:ext cx="2202644" cy="365125"/>
          </a:xfrm>
        </p:spPr>
        <p:txBody>
          <a:bodyPr>
            <a:noAutofit/>
          </a:bodyPr>
          <a:lstStyle/>
          <a:p>
            <a:fld id="{5888334B-5C34-4E7E-A4B0-3A19575F6DD8}" type="datetime1">
              <a:rPr lang="en-US" smtClean="0"/>
              <a:t>11/25/2025</a:t>
            </a:fld>
            <a:endParaRPr lang="en-US" dirty="0"/>
          </a:p>
        </p:txBody>
      </p:sp>
      <p:sp>
        <p:nvSpPr>
          <p:cNvPr id="14" name="Slide Number Placeholder 8">
            <a:extLst>
              <a:ext uri="{FF2B5EF4-FFF2-40B4-BE49-F238E27FC236}">
                <a16:creationId xmlns:a16="http://schemas.microsoft.com/office/drawing/2014/main" id="{8EA9CC9C-E71E-C316-0680-F4BD6EDC87C1}"/>
              </a:ext>
            </a:extLst>
          </p:cNvPr>
          <p:cNvSpPr>
            <a:spLocks noGrp="1"/>
          </p:cNvSpPr>
          <p:nvPr>
            <p:ph type="sldNum" sz="quarter" idx="16"/>
          </p:nvPr>
        </p:nvSpPr>
        <p:spPr>
          <a:xfrm>
            <a:off x="11147096" y="6343955"/>
            <a:ext cx="429207" cy="365125"/>
          </a:xfrm>
        </p:spPr>
        <p:txBody>
          <a:bodyPr>
            <a:noAutofit/>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3747016487"/>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with Picture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685800"/>
            <a:ext cx="10969753" cy="898525"/>
          </a:xfrm>
        </p:spPr>
        <p:txBody>
          <a:bodyPr anchor="b">
            <a:noAutofit/>
          </a:bodyPr>
          <a:lstStyle/>
          <a:p>
            <a:r>
              <a:rPr lang="en-US" dirty="0"/>
              <a:t>Click to edit Master title style</a:t>
            </a:r>
          </a:p>
        </p:txBody>
      </p:sp>
      <p:cxnSp>
        <p:nvCxnSpPr>
          <p:cNvPr id="7" name="Straight Connector 6">
            <a:extLst>
              <a:ext uri="{FF2B5EF4-FFF2-40B4-BE49-F238E27FC236}">
                <a16:creationId xmlns:a16="http://schemas.microsoft.com/office/drawing/2014/main" id="{54E15E62-FEF2-298A-EC8D-72D59188CB27}"/>
              </a:ext>
            </a:extLst>
          </p:cNvPr>
          <p:cNvCxnSpPr>
            <a:cxnSpLocks/>
          </p:cNvCxnSpPr>
          <p:nvPr userDrawn="1"/>
        </p:nvCxnSpPr>
        <p:spPr>
          <a:xfrm>
            <a:off x="609600" y="1905000"/>
            <a:ext cx="10972800"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09600" y="2286012"/>
            <a:ext cx="5479474" cy="2987658"/>
          </a:xfrm>
        </p:spPr>
        <p:txBody>
          <a:bodyPr>
            <a:no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10">
            <a:extLst>
              <a:ext uri="{FF2B5EF4-FFF2-40B4-BE49-F238E27FC236}">
                <a16:creationId xmlns:a16="http://schemas.microsoft.com/office/drawing/2014/main" id="{C4892D5B-0772-8929-54F9-AA16EED38E2B}"/>
              </a:ext>
            </a:extLst>
          </p:cNvPr>
          <p:cNvSpPr>
            <a:spLocks noGrp="1"/>
          </p:cNvSpPr>
          <p:nvPr>
            <p:ph type="pic" sz="quarter" idx="18"/>
          </p:nvPr>
        </p:nvSpPr>
        <p:spPr>
          <a:xfrm>
            <a:off x="6715575" y="2285301"/>
            <a:ext cx="4863778" cy="3886188"/>
          </a:xfrm>
          <a:blipFill>
            <a:blip r:embed="rId2">
              <a:alphaModFix amt="60000"/>
            </a:blip>
            <a:stretch>
              <a:fillRect/>
            </a:stretch>
          </a:blipFill>
        </p:spPr>
        <p:txBody>
          <a:bodyPr/>
          <a:lstStyle/>
          <a:p>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612647" y="6343955"/>
            <a:ext cx="2642932" cy="365125"/>
          </a:xfrm>
        </p:spPr>
        <p:txBody>
          <a:bodyPr>
            <a:noAutofit/>
          </a:bodyPr>
          <a:lstStyle/>
          <a:p>
            <a:r>
              <a:rPr lang="en-US"/>
              <a:t>Sample Footer Text</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9686595" y="6343955"/>
            <a:ext cx="1449697" cy="365125"/>
          </a:xfrm>
        </p:spPr>
        <p:txBody>
          <a:bodyPr>
            <a:noAutofit/>
          </a:bodyPr>
          <a:lstStyle/>
          <a:p>
            <a:fld id="{6C46EC71-0129-40A3-85CE-244216EACC39}" type="datetime1">
              <a:rPr lang="en-US" smtClean="0"/>
              <a:t>11/25/2025</a:t>
            </a:fld>
            <a:endParaRPr lang="en-US" dirty="0"/>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1136293" y="6343955"/>
            <a:ext cx="443060" cy="365125"/>
          </a:xfrm>
        </p:spPr>
        <p:txBody>
          <a:bodyPr>
            <a:noAutofit/>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9315244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with Picture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089903" y="685807"/>
            <a:ext cx="5486400" cy="1388302"/>
          </a:xfrm>
        </p:spPr>
        <p:txBody>
          <a:bodyPr anchor="b">
            <a:noAutofit/>
          </a:bodyPr>
          <a:lstStyle/>
          <a:p>
            <a:r>
              <a:rPr lang="en-US" dirty="0"/>
              <a:t>Click to edit Master title style</a:t>
            </a:r>
          </a:p>
        </p:txBody>
      </p:sp>
      <p:sp>
        <p:nvSpPr>
          <p:cNvPr id="16" name="Picture Placeholder 5">
            <a:extLst>
              <a:ext uri="{FF2B5EF4-FFF2-40B4-BE49-F238E27FC236}">
                <a16:creationId xmlns:a16="http://schemas.microsoft.com/office/drawing/2014/main" id="{3F8ACB4F-E132-97B5-797E-ADFB9AC83456}"/>
              </a:ext>
            </a:extLst>
          </p:cNvPr>
          <p:cNvSpPr>
            <a:spLocks noGrp="1"/>
          </p:cNvSpPr>
          <p:nvPr>
            <p:ph type="pic" sz="quarter" idx="18"/>
          </p:nvPr>
        </p:nvSpPr>
        <p:spPr>
          <a:xfrm>
            <a:off x="616658" y="685807"/>
            <a:ext cx="4864608" cy="5486377"/>
          </a:xfrm>
          <a:blipFill>
            <a:blip r:embed="rId2">
              <a:alphaModFix amt="60000"/>
            </a:blip>
            <a:stretch>
              <a:fillRect/>
            </a:stretch>
          </a:blipFill>
        </p:spPr>
        <p:txBody>
          <a:bodyPr/>
          <a:lstStyle/>
          <a:p>
            <a:endParaRPr lang="en-US"/>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089903" y="2650330"/>
            <a:ext cx="5486400" cy="3521854"/>
          </a:xfrm>
        </p:spPr>
        <p:txBody>
          <a:bodyPr>
            <a:no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5" name="Straight Connector 14">
            <a:extLst>
              <a:ext uri="{FF2B5EF4-FFF2-40B4-BE49-F238E27FC236}">
                <a16:creationId xmlns:a16="http://schemas.microsoft.com/office/drawing/2014/main" id="{60415657-C9CC-A8DC-C841-09A42AC901EC}"/>
              </a:ext>
            </a:extLst>
          </p:cNvPr>
          <p:cNvCxnSpPr>
            <a:cxnSpLocks/>
          </p:cNvCxnSpPr>
          <p:nvPr userDrawn="1"/>
        </p:nvCxnSpPr>
        <p:spPr>
          <a:xfrm>
            <a:off x="6089903" y="2362219"/>
            <a:ext cx="5486400"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Footer Placeholder 7">
            <a:extLst>
              <a:ext uri="{FF2B5EF4-FFF2-40B4-BE49-F238E27FC236}">
                <a16:creationId xmlns:a16="http://schemas.microsoft.com/office/drawing/2014/main" id="{D65827FC-FBF0-2A7B-2AE9-11D916DB970C}"/>
              </a:ext>
            </a:extLst>
          </p:cNvPr>
          <p:cNvSpPr>
            <a:spLocks noGrp="1"/>
          </p:cNvSpPr>
          <p:nvPr>
            <p:ph type="ftr" sz="quarter" idx="15"/>
          </p:nvPr>
        </p:nvSpPr>
        <p:spPr>
          <a:xfrm>
            <a:off x="612647" y="6343955"/>
            <a:ext cx="2805405" cy="365125"/>
          </a:xfrm>
        </p:spPr>
        <p:txBody>
          <a:bodyPr>
            <a:noAutofit/>
          </a:bodyPr>
          <a:lstStyle/>
          <a:p>
            <a:r>
              <a:rPr lang="en-US" dirty="0"/>
              <a:t>Sample Footer Text</a:t>
            </a:r>
          </a:p>
        </p:txBody>
      </p:sp>
      <p:sp>
        <p:nvSpPr>
          <p:cNvPr id="3" name="Date Placeholder 6">
            <a:extLst>
              <a:ext uri="{FF2B5EF4-FFF2-40B4-BE49-F238E27FC236}">
                <a16:creationId xmlns:a16="http://schemas.microsoft.com/office/drawing/2014/main" id="{7D3F37AD-0904-9EC0-EFEE-899B457A4536}"/>
              </a:ext>
            </a:extLst>
          </p:cNvPr>
          <p:cNvSpPr>
            <a:spLocks noGrp="1"/>
          </p:cNvSpPr>
          <p:nvPr>
            <p:ph type="dt" sz="half" idx="19"/>
          </p:nvPr>
        </p:nvSpPr>
        <p:spPr>
          <a:xfrm>
            <a:off x="8893929" y="6343955"/>
            <a:ext cx="2202644" cy="365125"/>
          </a:xfrm>
        </p:spPr>
        <p:txBody>
          <a:bodyPr>
            <a:noAutofit/>
          </a:bodyPr>
          <a:lstStyle/>
          <a:p>
            <a:fld id="{5888334B-5C34-4E7E-A4B0-3A19575F6DD8}" type="datetime1">
              <a:rPr lang="en-US" smtClean="0"/>
              <a:t>11/25/2025</a:t>
            </a:fld>
            <a:endParaRPr lang="en-US"/>
          </a:p>
        </p:txBody>
      </p:sp>
      <p:sp>
        <p:nvSpPr>
          <p:cNvPr id="6" name="Slide Number Placeholder 8">
            <a:extLst>
              <a:ext uri="{FF2B5EF4-FFF2-40B4-BE49-F238E27FC236}">
                <a16:creationId xmlns:a16="http://schemas.microsoft.com/office/drawing/2014/main" id="{655EC9E8-1A84-6C33-ADB3-D40020F50907}"/>
              </a:ext>
            </a:extLst>
          </p:cNvPr>
          <p:cNvSpPr>
            <a:spLocks noGrp="1"/>
          </p:cNvSpPr>
          <p:nvPr>
            <p:ph type="sldNum" sz="quarter" idx="16"/>
          </p:nvPr>
        </p:nvSpPr>
        <p:spPr>
          <a:xfrm>
            <a:off x="11147096" y="6343955"/>
            <a:ext cx="429207" cy="365125"/>
          </a:xfrm>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228472121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with Picture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09599" y="685800"/>
            <a:ext cx="4564763" cy="1426798"/>
          </a:xfrm>
        </p:spPr>
        <p:txBody>
          <a:bodyPr anchor="b">
            <a:noAutofit/>
          </a:bodyPr>
          <a:lstStyle>
            <a:lvl1pPr>
              <a:defRPr sz="5400"/>
            </a:lvl1pPr>
          </a:lstStyle>
          <a:p>
            <a:r>
              <a:rPr lang="en-US" dirty="0"/>
              <a:t>Click to edit Master title style</a:t>
            </a:r>
          </a:p>
        </p:txBody>
      </p:sp>
      <p:sp>
        <p:nvSpPr>
          <p:cNvPr id="4" name="Picture Placeholder 3">
            <a:extLst>
              <a:ext uri="{FF2B5EF4-FFF2-40B4-BE49-F238E27FC236}">
                <a16:creationId xmlns:a16="http://schemas.microsoft.com/office/drawing/2014/main" id="{45580E71-5349-7975-EE00-1D48FBB45527}"/>
              </a:ext>
            </a:extLst>
          </p:cNvPr>
          <p:cNvSpPr>
            <a:spLocks noGrp="1"/>
          </p:cNvSpPr>
          <p:nvPr>
            <p:ph type="pic" sz="quarter" idx="15"/>
          </p:nvPr>
        </p:nvSpPr>
        <p:spPr>
          <a:xfrm>
            <a:off x="609599" y="2514600"/>
            <a:ext cx="4564763" cy="3636598"/>
          </a:xfrm>
          <a:blipFill>
            <a:blip r:embed="rId2">
              <a:alphaModFix amt="60000"/>
            </a:blip>
            <a:stretch>
              <a:fillRect/>
            </a:stretch>
          </a:blipFill>
        </p:spPr>
        <p:txBody>
          <a:bodyPr/>
          <a:lstStyle/>
          <a:p>
            <a:endParaRPr lang="en-US"/>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790060" y="685800"/>
            <a:ext cx="5792341" cy="5465398"/>
          </a:xfrm>
        </p:spPr>
        <p:txBody>
          <a:bodyPr anchor="b">
            <a:no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noAutofit/>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noAutofit/>
          </a:bodyPr>
          <a:lstStyle/>
          <a:p>
            <a:fld id="{3CC8FB4D-92F2-4C28-8BFC-2AE0229C3E9A}" type="datetime1">
              <a:rPr lang="en-US" smtClean="0"/>
              <a:t>11/25/2025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225896737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with Picture 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685800"/>
            <a:ext cx="10963655" cy="891102"/>
          </a:xfrm>
        </p:spPr>
        <p:txBody>
          <a:bodyPr anchor="b">
            <a:noAutofit/>
          </a:bodyPr>
          <a:lstStyle>
            <a:lvl1pPr>
              <a:defRPr sz="5400"/>
            </a:lvl1pPr>
          </a:lstStyle>
          <a:p>
            <a:r>
              <a:rPr lang="en-US" dirty="0"/>
              <a:t>Click to edit Master title style</a:t>
            </a:r>
          </a:p>
        </p:txBody>
      </p:sp>
      <p:sp>
        <p:nvSpPr>
          <p:cNvPr id="9" name="Picture Placeholder 8">
            <a:extLst>
              <a:ext uri="{FF2B5EF4-FFF2-40B4-BE49-F238E27FC236}">
                <a16:creationId xmlns:a16="http://schemas.microsoft.com/office/drawing/2014/main" id="{2EC4665C-5805-BDA9-0EA4-387D86C88ABA}"/>
              </a:ext>
            </a:extLst>
          </p:cNvPr>
          <p:cNvSpPr>
            <a:spLocks noGrp="1"/>
          </p:cNvSpPr>
          <p:nvPr>
            <p:ph type="pic" sz="quarter" idx="15"/>
          </p:nvPr>
        </p:nvSpPr>
        <p:spPr>
          <a:xfrm>
            <a:off x="612647" y="2057400"/>
            <a:ext cx="2740153" cy="4091502"/>
          </a:xfrm>
          <a:blipFill>
            <a:blip r:embed="rId2">
              <a:alphaModFix amt="60000"/>
            </a:blip>
            <a:stretch>
              <a:fillRect/>
            </a:stretch>
          </a:blipFill>
        </p:spPr>
        <p:txBody>
          <a:bodyPr/>
          <a:lstStyle/>
          <a:p>
            <a:endParaRPr lang="en-US"/>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3810001" y="2057400"/>
            <a:ext cx="7766302" cy="4091502"/>
          </a:xfrm>
        </p:spPr>
        <p:txBody>
          <a:bodyPr>
            <a:no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noAutofit/>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noAutofit/>
          </a:bodyPr>
          <a:lstStyle/>
          <a:p>
            <a:fld id="{7B708C30-1428-4C16-AD49-DE42CFEA37BF}" type="datetime1">
              <a:rPr lang="en-US" smtClean="0"/>
              <a:t>11/25/2025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27111249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Number Large">
    <p:bg>
      <p:bgRef idx="1001">
        <a:schemeClr val="bg1"/>
      </p:bgRef>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E1DA757D-A9AE-985A-6EEE-C02E46D45DC9}"/>
              </a:ext>
            </a:extLst>
          </p:cNvPr>
          <p:cNvSpPr/>
          <p:nvPr/>
        </p:nvSpPr>
        <p:spPr>
          <a:xfrm>
            <a:off x="11250895" y="4343400"/>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50" cap="flat">
            <a:solidFill>
              <a:schemeClr val="accent4"/>
            </a:solidFill>
            <a:prstDash val="solid"/>
            <a:miter/>
          </a:ln>
        </p:spPr>
        <p:txBody>
          <a:bodyPr rtlCol="0" anchor="ctr"/>
          <a:lstStyle/>
          <a:p>
            <a:pPr algn="l" rtl="0"/>
            <a:endParaRPr lang="en-US"/>
          </a:p>
        </p:txBody>
      </p:sp>
      <p:sp>
        <p:nvSpPr>
          <p:cNvPr id="8" name="Freeform: Shape 7">
            <a:extLst>
              <a:ext uri="{FF2B5EF4-FFF2-40B4-BE49-F238E27FC236}">
                <a16:creationId xmlns:a16="http://schemas.microsoft.com/office/drawing/2014/main" id="{271E517F-7D77-FEA1-94A2-D8522A1BF181}"/>
              </a:ext>
            </a:extLst>
          </p:cNvPr>
          <p:cNvSpPr/>
          <p:nvPr/>
        </p:nvSpPr>
        <p:spPr>
          <a:xfrm>
            <a:off x="685800" y="4693895"/>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50" cap="flat">
            <a:solidFill>
              <a:schemeClr val="accent4"/>
            </a:solidFill>
            <a:prstDash val="solid"/>
            <a:miter/>
          </a:ln>
        </p:spPr>
        <p:txBody>
          <a:bodyPr rtlCol="0" anchor="ctr"/>
          <a:lstStyle/>
          <a:p>
            <a:pPr algn="l" rtl="0"/>
            <a:endParaRPr lang="en-US"/>
          </a:p>
        </p:txBody>
      </p:sp>
      <p:sp>
        <p:nvSpPr>
          <p:cNvPr id="11" name="Freeform: Shape 10">
            <a:extLst>
              <a:ext uri="{FF2B5EF4-FFF2-40B4-BE49-F238E27FC236}">
                <a16:creationId xmlns:a16="http://schemas.microsoft.com/office/drawing/2014/main" id="{562EAE4C-19D0-A0E4-1FDC-967BD2694E6F}"/>
              </a:ext>
            </a:extLst>
          </p:cNvPr>
          <p:cNvSpPr/>
          <p:nvPr/>
        </p:nvSpPr>
        <p:spPr>
          <a:xfrm>
            <a:off x="10998565" y="4425832"/>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50" cap="flat">
            <a:solidFill>
              <a:schemeClr val="accent4"/>
            </a:solidFill>
            <a:prstDash val="solid"/>
            <a:miter/>
          </a:ln>
        </p:spPr>
        <p:txBody>
          <a:bodyPr rtlCol="0" anchor="ctr"/>
          <a:lstStyle/>
          <a:p>
            <a:pPr algn="l" rtl="0"/>
            <a:endParaRPr lang="en-US"/>
          </a:p>
        </p:txBody>
      </p:sp>
      <p:sp>
        <p:nvSpPr>
          <p:cNvPr id="12" name="Freeform: Shape 11">
            <a:extLst>
              <a:ext uri="{FF2B5EF4-FFF2-40B4-BE49-F238E27FC236}">
                <a16:creationId xmlns:a16="http://schemas.microsoft.com/office/drawing/2014/main" id="{77E35C93-E0FF-6186-7502-985D78DA9B28}"/>
              </a:ext>
            </a:extLst>
          </p:cNvPr>
          <p:cNvSpPr/>
          <p:nvPr/>
        </p:nvSpPr>
        <p:spPr>
          <a:xfrm>
            <a:off x="10976145" y="4425837"/>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50" cap="flat">
            <a:solidFill>
              <a:schemeClr val="accent4"/>
            </a:solidFill>
            <a:prstDash val="solid"/>
            <a:miter/>
          </a:ln>
        </p:spPr>
        <p:txBody>
          <a:bodyPr rtlCol="0" anchor="ctr"/>
          <a:lstStyle/>
          <a:p>
            <a:pPr algn="l" rtl="0"/>
            <a:endParaRPr lang="en-US"/>
          </a:p>
        </p:txBody>
      </p:sp>
      <p:sp>
        <p:nvSpPr>
          <p:cNvPr id="15" name="Title 14">
            <a:extLst>
              <a:ext uri="{FF2B5EF4-FFF2-40B4-BE49-F238E27FC236}">
                <a16:creationId xmlns:a16="http://schemas.microsoft.com/office/drawing/2014/main" id="{D4E889F8-D8CB-1564-17A8-26A2F4258445}"/>
              </a:ext>
            </a:extLst>
          </p:cNvPr>
          <p:cNvSpPr>
            <a:spLocks noGrp="1"/>
          </p:cNvSpPr>
          <p:nvPr>
            <p:ph type="title"/>
          </p:nvPr>
        </p:nvSpPr>
        <p:spPr>
          <a:xfrm>
            <a:off x="612649" y="5025460"/>
            <a:ext cx="9144000" cy="868680"/>
          </a:xfrm>
        </p:spPr>
        <p:txBody>
          <a:bodyPr anchor="t">
            <a:normAutofit/>
          </a:bodyPr>
          <a:lstStyle>
            <a:lvl1pPr>
              <a:lnSpc>
                <a:spcPct val="110000"/>
              </a:lnSpc>
              <a:defRPr sz="1800" cap="none" baseline="0">
                <a:solidFill>
                  <a:schemeClr val="tx2"/>
                </a:solidFill>
              </a:defRPr>
            </a:lvl1pPr>
          </a:lstStyle>
          <a:p>
            <a:r>
              <a:rPr lang="en-US"/>
              <a:t>Click to edit Master title style</a:t>
            </a:r>
          </a:p>
        </p:txBody>
      </p:sp>
      <p:sp>
        <p:nvSpPr>
          <p:cNvPr id="13" name="Content Placeholder 12">
            <a:extLst>
              <a:ext uri="{FF2B5EF4-FFF2-40B4-BE49-F238E27FC236}">
                <a16:creationId xmlns:a16="http://schemas.microsoft.com/office/drawing/2014/main" id="{13B51AE5-91E2-069A-7DF2-EB394DA25E2D}"/>
              </a:ext>
            </a:extLst>
          </p:cNvPr>
          <p:cNvSpPr>
            <a:spLocks noGrp="1"/>
          </p:cNvSpPr>
          <p:nvPr>
            <p:ph sz="quarter" idx="15" hasCustomPrompt="1"/>
          </p:nvPr>
        </p:nvSpPr>
        <p:spPr>
          <a:xfrm>
            <a:off x="582484" y="1143000"/>
            <a:ext cx="10115679" cy="3474720"/>
          </a:xfrm>
        </p:spPr>
        <p:txBody>
          <a:bodyPr anchor="ctr">
            <a:noAutofit/>
          </a:bodyPr>
          <a:lstStyle>
            <a:lvl1pPr>
              <a:lnSpc>
                <a:spcPct val="90000"/>
              </a:lnSpc>
              <a:defRPr sz="28000"/>
            </a:lvl1pPr>
          </a:lstStyle>
          <a:p>
            <a:pPr lvl="0"/>
            <a:r>
              <a:rPr lang="en-US" dirty="0"/>
              <a:t>##%</a:t>
            </a: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noAutofit/>
          </a:bodyPr>
          <a:lstStyle>
            <a:lvl1pPr algn="l" rtl="0">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noAutofit/>
          </a:bodyPr>
          <a:lstStyle>
            <a:lvl1pPr algn="r" rtl="0">
              <a:defRPr>
                <a:solidFill>
                  <a:schemeClr val="tx1"/>
                </a:solidFill>
              </a:defRPr>
            </a:lvl1pPr>
          </a:lstStyle>
          <a:p>
            <a:fld id="{DCE8854E-90F8-4761-A9B8-18B1C5A3D25C}" type="datetime1">
              <a:rPr lang="en-US" smtClean="0"/>
              <a:pPr/>
              <a:t>11/25/2025</a:t>
            </a:fld>
            <a:endParaRPr lang="en-US"/>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noAutofit/>
          </a:bodyPr>
          <a:lstStyle>
            <a:lvl1pPr algn="r" rtl="0">
              <a:defRPr>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2110943692"/>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Number Large 2">
    <p:bg>
      <p:bgPr>
        <a:solidFill>
          <a:schemeClr val="bg2"/>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8FE73F6F-B481-328B-CE64-8485DC66B8EA}"/>
              </a:ext>
            </a:extLst>
          </p:cNvPr>
          <p:cNvSpPr/>
          <p:nvPr/>
        </p:nvSpPr>
        <p:spPr>
          <a:xfrm>
            <a:off x="11254003" y="729226"/>
            <a:ext cx="6296" cy="742941"/>
          </a:xfrm>
          <a:custGeom>
            <a:avLst/>
            <a:gdLst>
              <a:gd name="connsiteX0" fmla="*/ 0 w 6296"/>
              <a:gd name="connsiteY0" fmla="*/ 0 h 742941"/>
              <a:gd name="connsiteX1" fmla="*/ 0 w 6296"/>
              <a:gd name="connsiteY1" fmla="*/ 742942 h 742941"/>
            </a:gdLst>
            <a:ahLst/>
            <a:cxnLst>
              <a:cxn ang="0">
                <a:pos x="connsiteX0" y="connsiteY0"/>
              </a:cxn>
              <a:cxn ang="0">
                <a:pos x="connsiteX1" y="connsiteY1"/>
              </a:cxn>
            </a:cxnLst>
            <a:rect l="l" t="t" r="r" b="b"/>
            <a:pathLst>
              <a:path w="6296" h="742941">
                <a:moveTo>
                  <a:pt x="0" y="0"/>
                </a:moveTo>
                <a:lnTo>
                  <a:pt x="0" y="742942"/>
                </a:lnTo>
              </a:path>
            </a:pathLst>
          </a:custGeom>
          <a:ln w="31077" cap="flat">
            <a:solidFill>
              <a:schemeClr val="accent4"/>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357D968F-BFC6-694E-9A7C-A113E7DEBF65}"/>
              </a:ext>
            </a:extLst>
          </p:cNvPr>
          <p:cNvSpPr/>
          <p:nvPr/>
        </p:nvSpPr>
        <p:spPr>
          <a:xfrm>
            <a:off x="10866791" y="1080910"/>
            <a:ext cx="742942" cy="6296"/>
          </a:xfrm>
          <a:custGeom>
            <a:avLst/>
            <a:gdLst>
              <a:gd name="connsiteX0" fmla="*/ 742942 w 742942"/>
              <a:gd name="connsiteY0" fmla="*/ 0 h 6296"/>
              <a:gd name="connsiteX1" fmla="*/ 0 w 742942"/>
              <a:gd name="connsiteY1" fmla="*/ 0 h 6296"/>
            </a:gdLst>
            <a:ahLst/>
            <a:cxnLst>
              <a:cxn ang="0">
                <a:pos x="connsiteX0" y="connsiteY0"/>
              </a:cxn>
              <a:cxn ang="0">
                <a:pos x="connsiteX1" y="connsiteY1"/>
              </a:cxn>
            </a:cxnLst>
            <a:rect l="l" t="t" r="r" b="b"/>
            <a:pathLst>
              <a:path w="742942" h="6296">
                <a:moveTo>
                  <a:pt x="742942" y="0"/>
                </a:moveTo>
                <a:lnTo>
                  <a:pt x="0" y="0"/>
                </a:lnTo>
              </a:path>
            </a:pathLst>
          </a:custGeom>
          <a:ln w="31077" cap="flat">
            <a:solidFill>
              <a:schemeClr val="accent4"/>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B77A14AD-A403-0816-9FED-F4E7BB405B17}"/>
              </a:ext>
            </a:extLst>
          </p:cNvPr>
          <p:cNvSpPr/>
          <p:nvPr/>
        </p:nvSpPr>
        <p:spPr>
          <a:xfrm>
            <a:off x="11003886" y="811408"/>
            <a:ext cx="525338" cy="525339"/>
          </a:xfrm>
          <a:custGeom>
            <a:avLst/>
            <a:gdLst>
              <a:gd name="connsiteX0" fmla="*/ 525339 w 525338"/>
              <a:gd name="connsiteY0" fmla="*/ 0 h 525339"/>
              <a:gd name="connsiteX1" fmla="*/ 0 w 525338"/>
              <a:gd name="connsiteY1" fmla="*/ 525339 h 525339"/>
            </a:gdLst>
            <a:ahLst/>
            <a:cxnLst>
              <a:cxn ang="0">
                <a:pos x="connsiteX0" y="connsiteY0"/>
              </a:cxn>
              <a:cxn ang="0">
                <a:pos x="connsiteX1" y="connsiteY1"/>
              </a:cxn>
            </a:cxnLst>
            <a:rect l="l" t="t" r="r" b="b"/>
            <a:pathLst>
              <a:path w="525338" h="525339">
                <a:moveTo>
                  <a:pt x="525339" y="0"/>
                </a:moveTo>
                <a:lnTo>
                  <a:pt x="0" y="525339"/>
                </a:lnTo>
              </a:path>
            </a:pathLst>
          </a:custGeom>
          <a:ln w="31077" cap="flat">
            <a:solidFill>
              <a:schemeClr val="accent4"/>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4C5DE6E3-5C5B-04A2-6D84-63D852F6062A}"/>
              </a:ext>
            </a:extLst>
          </p:cNvPr>
          <p:cNvSpPr/>
          <p:nvPr/>
        </p:nvSpPr>
        <p:spPr>
          <a:xfrm>
            <a:off x="10981626" y="811414"/>
            <a:ext cx="525342" cy="525339"/>
          </a:xfrm>
          <a:custGeom>
            <a:avLst/>
            <a:gdLst>
              <a:gd name="connsiteX0" fmla="*/ 525343 w 525342"/>
              <a:gd name="connsiteY0" fmla="*/ 525339 h 525339"/>
              <a:gd name="connsiteX1" fmla="*/ 0 w 525342"/>
              <a:gd name="connsiteY1" fmla="*/ 0 h 525339"/>
            </a:gdLst>
            <a:ahLst/>
            <a:cxnLst>
              <a:cxn ang="0">
                <a:pos x="connsiteX0" y="connsiteY0"/>
              </a:cxn>
              <a:cxn ang="0">
                <a:pos x="connsiteX1" y="connsiteY1"/>
              </a:cxn>
            </a:cxnLst>
            <a:rect l="l" t="t" r="r" b="b"/>
            <a:pathLst>
              <a:path w="525342" h="525339">
                <a:moveTo>
                  <a:pt x="525343" y="525339"/>
                </a:moveTo>
                <a:lnTo>
                  <a:pt x="0" y="0"/>
                </a:lnTo>
              </a:path>
            </a:pathLst>
          </a:custGeom>
          <a:ln w="31077" cap="flat">
            <a:solidFill>
              <a:schemeClr val="accent4"/>
            </a:solidFill>
            <a:prstDash val="solid"/>
            <a:miter/>
          </a:ln>
        </p:spPr>
        <p:txBody>
          <a:bodyPr rtlCol="0" anchor="ctr"/>
          <a:lstStyle/>
          <a:p>
            <a:endParaRPr lang="en-US"/>
          </a:p>
        </p:txBody>
      </p:sp>
      <p:sp>
        <p:nvSpPr>
          <p:cNvPr id="13" name="Title 12">
            <a:extLst>
              <a:ext uri="{FF2B5EF4-FFF2-40B4-BE49-F238E27FC236}">
                <a16:creationId xmlns:a16="http://schemas.microsoft.com/office/drawing/2014/main" id="{6D258FD5-5B6B-DBB1-0F00-D02C71197F95}"/>
              </a:ext>
            </a:extLst>
          </p:cNvPr>
          <p:cNvSpPr>
            <a:spLocks noGrp="1"/>
          </p:cNvSpPr>
          <p:nvPr>
            <p:ph type="title"/>
          </p:nvPr>
        </p:nvSpPr>
        <p:spPr>
          <a:xfrm>
            <a:off x="612648" y="4859867"/>
            <a:ext cx="9144000" cy="1097280"/>
          </a:xfrm>
        </p:spPr>
        <p:txBody>
          <a:bodyPr anchor="t">
            <a:normAutofit/>
          </a:bodyPr>
          <a:lstStyle>
            <a:lvl1pPr>
              <a:lnSpc>
                <a:spcPct val="110000"/>
              </a:lnSpc>
              <a:defRPr sz="1800" cap="none" baseline="0"/>
            </a:lvl1pPr>
          </a:lstStyle>
          <a:p>
            <a:r>
              <a:rPr lang="en-US" dirty="0"/>
              <a:t>Click to edit Master title style</a:t>
            </a:r>
          </a:p>
        </p:txBody>
      </p:sp>
      <p:sp>
        <p:nvSpPr>
          <p:cNvPr id="8" name="Content Placeholder 12">
            <a:extLst>
              <a:ext uri="{FF2B5EF4-FFF2-40B4-BE49-F238E27FC236}">
                <a16:creationId xmlns:a16="http://schemas.microsoft.com/office/drawing/2014/main" id="{196BB08E-5668-89FF-C0AE-D8A83C783F77}"/>
              </a:ext>
            </a:extLst>
          </p:cNvPr>
          <p:cNvSpPr>
            <a:spLocks noGrp="1"/>
          </p:cNvSpPr>
          <p:nvPr>
            <p:ph sz="quarter" idx="15" hasCustomPrompt="1"/>
          </p:nvPr>
        </p:nvSpPr>
        <p:spPr>
          <a:xfrm>
            <a:off x="582484" y="1600199"/>
            <a:ext cx="9171115" cy="3259668"/>
          </a:xfrm>
        </p:spPr>
        <p:txBody>
          <a:bodyPr anchor="ctr">
            <a:noAutofit/>
          </a:bodyPr>
          <a:lstStyle>
            <a:lvl1pPr>
              <a:lnSpc>
                <a:spcPct val="90000"/>
              </a:lnSpc>
              <a:defRPr sz="28000"/>
            </a:lvl1pPr>
          </a:lstStyle>
          <a:p>
            <a:pPr lvl="0"/>
            <a:r>
              <a:rPr lang="en-US" dirty="0"/>
              <a:t>##%</a:t>
            </a: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noAutofit/>
          </a:bodyPr>
          <a:lstStyle>
            <a:lvl1pPr>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noAutofit/>
          </a:bodyPr>
          <a:lstStyle>
            <a:lvl1pPr>
              <a:defRPr>
                <a:solidFill>
                  <a:schemeClr val="tx1"/>
                </a:solidFill>
              </a:defRPr>
            </a:lvl1pPr>
          </a:lstStyle>
          <a:p>
            <a:fld id="{53DF09C0-6535-4055-81CC-988E059C8EEC}" type="datetime1">
              <a:rPr lang="en-US" smtClean="0"/>
              <a:t>11/25/2025</a:t>
            </a:fld>
            <a:endParaRPr lang="en-US"/>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noAutofit/>
          </a:bodyPr>
          <a:lstStyle>
            <a:lvl1pPr>
              <a:defRPr>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400625202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Number Large 3">
    <p:bg>
      <p:bgPr>
        <a:solidFill>
          <a:schemeClr val="accent1">
            <a:lumMod val="50000"/>
          </a:schemeClr>
        </a:solidFill>
        <a:effectLst/>
      </p:bgPr>
    </p:bg>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132C402C-8B4C-3690-6875-FE157681B853}"/>
              </a:ext>
            </a:extLst>
          </p:cNvPr>
          <p:cNvSpPr>
            <a:spLocks noGrp="1"/>
          </p:cNvSpPr>
          <p:nvPr>
            <p:ph type="title"/>
          </p:nvPr>
        </p:nvSpPr>
        <p:spPr>
          <a:xfrm>
            <a:off x="612648" y="5257800"/>
            <a:ext cx="9144000" cy="868680"/>
          </a:xfrm>
        </p:spPr>
        <p:txBody>
          <a:bodyPr anchor="t">
            <a:normAutofit/>
          </a:bodyPr>
          <a:lstStyle>
            <a:lvl1pPr>
              <a:lnSpc>
                <a:spcPct val="110000"/>
              </a:lnSpc>
              <a:defRPr sz="1800" cap="none" baseline="0">
                <a:solidFill>
                  <a:schemeClr val="tx2"/>
                </a:solidFill>
              </a:defRPr>
            </a:lvl1pPr>
          </a:lstStyle>
          <a:p>
            <a:r>
              <a:rPr lang="en-US"/>
              <a:t>Click to edit Master title style</a:t>
            </a:r>
          </a:p>
        </p:txBody>
      </p:sp>
      <p:sp>
        <p:nvSpPr>
          <p:cNvPr id="14" name="Content Placeholder 12">
            <a:extLst>
              <a:ext uri="{FF2B5EF4-FFF2-40B4-BE49-F238E27FC236}">
                <a16:creationId xmlns:a16="http://schemas.microsoft.com/office/drawing/2014/main" id="{C80DC0CF-9044-3D55-7D8F-4CD97232E3E8}"/>
              </a:ext>
            </a:extLst>
          </p:cNvPr>
          <p:cNvSpPr>
            <a:spLocks noGrp="1"/>
          </p:cNvSpPr>
          <p:nvPr>
            <p:ph sz="quarter" idx="15" hasCustomPrompt="1"/>
          </p:nvPr>
        </p:nvSpPr>
        <p:spPr>
          <a:xfrm>
            <a:off x="582484" y="1143000"/>
            <a:ext cx="10115679" cy="3474720"/>
          </a:xfrm>
        </p:spPr>
        <p:txBody>
          <a:bodyPr anchor="ctr">
            <a:noAutofit/>
          </a:bodyPr>
          <a:lstStyle>
            <a:lvl1pPr>
              <a:lnSpc>
                <a:spcPct val="90000"/>
              </a:lnSpc>
              <a:defRPr sz="28000"/>
            </a:lvl1pPr>
          </a:lstStyle>
          <a:p>
            <a:pPr lvl="0"/>
            <a:r>
              <a:rPr lang="en-US" dirty="0"/>
              <a:t>##%</a:t>
            </a: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noAutofit/>
          </a:bodyPr>
          <a:lstStyle/>
          <a:p>
            <a:r>
              <a:rPr lang="en-US"/>
              <a:t>Sample Footer Text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noAutofit/>
          </a:bodyPr>
          <a:lstStyle/>
          <a:p>
            <a:fld id="{B85187EE-7BBC-405E-B3F5-9C3E88970356}" type="datetime1">
              <a:rPr lang="en-US" smtClean="0"/>
              <a:t>11/25/2025</a:t>
            </a:fld>
            <a:endParaRPr lang="en-US"/>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
        <p:nvSpPr>
          <p:cNvPr id="6" name="Freeform: Shape 5">
            <a:extLst>
              <a:ext uri="{FF2B5EF4-FFF2-40B4-BE49-F238E27FC236}">
                <a16:creationId xmlns:a16="http://schemas.microsoft.com/office/drawing/2014/main" id="{1B480B90-B64C-0559-ACB2-7DBB57135C77}"/>
              </a:ext>
            </a:extLst>
          </p:cNvPr>
          <p:cNvSpPr/>
          <p:nvPr/>
        </p:nvSpPr>
        <p:spPr>
          <a:xfrm>
            <a:off x="11250895" y="4562062"/>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50" cap="flat">
            <a:solidFill>
              <a:schemeClr val="accent2"/>
            </a:solid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CD2E866D-D29F-1CC5-14B2-BB24F10745FE}"/>
              </a:ext>
            </a:extLst>
          </p:cNvPr>
          <p:cNvSpPr/>
          <p:nvPr/>
        </p:nvSpPr>
        <p:spPr>
          <a:xfrm>
            <a:off x="685800" y="4912557"/>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50" cap="flat">
            <a:solidFill>
              <a:schemeClr val="accent2"/>
            </a:solid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8FA0DC7F-E416-CA3E-E389-945D5FA32CC9}"/>
              </a:ext>
            </a:extLst>
          </p:cNvPr>
          <p:cNvSpPr/>
          <p:nvPr/>
        </p:nvSpPr>
        <p:spPr>
          <a:xfrm>
            <a:off x="10998565" y="4644494"/>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50" cap="flat">
            <a:solidFill>
              <a:schemeClr val="accent2"/>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52D9CC5C-2252-AB09-49B5-FD1BE0E74E30}"/>
              </a:ext>
            </a:extLst>
          </p:cNvPr>
          <p:cNvSpPr/>
          <p:nvPr/>
        </p:nvSpPr>
        <p:spPr>
          <a:xfrm>
            <a:off x="10976145" y="4644499"/>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50" cap="flat">
            <a:solidFill>
              <a:schemeClr val="accent2"/>
            </a:solidFill>
            <a:prstDash val="solid"/>
            <a:miter/>
          </a:ln>
        </p:spPr>
        <p:txBody>
          <a:bodyPr rtlCol="0" anchor="ctr"/>
          <a:lstStyle/>
          <a:p>
            <a:endParaRPr lang="en-US"/>
          </a:p>
        </p:txBody>
      </p:sp>
    </p:spTree>
    <p:extLst>
      <p:ext uri="{BB962C8B-B14F-4D97-AF65-F5344CB8AC3E}">
        <p14:creationId xmlns:p14="http://schemas.microsoft.com/office/powerpoint/2010/main" val="3583297548"/>
      </p:ext>
    </p:extLst>
  </p:cSld>
  <p:clrMapOvr>
    <a:overrideClrMapping bg1="dk1" tx1="lt1" bg2="dk2" tx2="lt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tatement">
    <p:bg>
      <p:bgRef idx="1001">
        <a:schemeClr val="bg1"/>
      </p:bgRef>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B979D7E7-81D7-BD45-ADEC-E83F7EF73EC8}"/>
              </a:ext>
            </a:extLst>
          </p:cNvPr>
          <p:cNvSpPr/>
          <p:nvPr/>
        </p:nvSpPr>
        <p:spPr>
          <a:xfrm>
            <a:off x="11254003" y="5410200"/>
            <a:ext cx="6296" cy="742941"/>
          </a:xfrm>
          <a:custGeom>
            <a:avLst/>
            <a:gdLst>
              <a:gd name="connsiteX0" fmla="*/ 0 w 6296"/>
              <a:gd name="connsiteY0" fmla="*/ 0 h 742941"/>
              <a:gd name="connsiteX1" fmla="*/ 0 w 6296"/>
              <a:gd name="connsiteY1" fmla="*/ 742942 h 742941"/>
            </a:gdLst>
            <a:ahLst/>
            <a:cxnLst>
              <a:cxn ang="0">
                <a:pos x="connsiteX0" y="connsiteY0"/>
              </a:cxn>
              <a:cxn ang="0">
                <a:pos x="connsiteX1" y="connsiteY1"/>
              </a:cxn>
            </a:cxnLst>
            <a:rect l="l" t="t" r="r" b="b"/>
            <a:pathLst>
              <a:path w="6296" h="742941">
                <a:moveTo>
                  <a:pt x="0" y="0"/>
                </a:moveTo>
                <a:lnTo>
                  <a:pt x="0" y="742942"/>
                </a:lnTo>
              </a:path>
            </a:pathLst>
          </a:custGeom>
          <a:ln w="31077" cap="flat">
            <a:solidFill>
              <a:schemeClr val="accent4"/>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C6D6EAAA-843B-4F5B-47BF-3A0B75B59A45}"/>
              </a:ext>
            </a:extLst>
          </p:cNvPr>
          <p:cNvSpPr/>
          <p:nvPr/>
        </p:nvSpPr>
        <p:spPr>
          <a:xfrm>
            <a:off x="10866791" y="5761884"/>
            <a:ext cx="742942" cy="6296"/>
          </a:xfrm>
          <a:custGeom>
            <a:avLst/>
            <a:gdLst>
              <a:gd name="connsiteX0" fmla="*/ 742942 w 742942"/>
              <a:gd name="connsiteY0" fmla="*/ 0 h 6296"/>
              <a:gd name="connsiteX1" fmla="*/ 0 w 742942"/>
              <a:gd name="connsiteY1" fmla="*/ 0 h 6296"/>
            </a:gdLst>
            <a:ahLst/>
            <a:cxnLst>
              <a:cxn ang="0">
                <a:pos x="connsiteX0" y="connsiteY0"/>
              </a:cxn>
              <a:cxn ang="0">
                <a:pos x="connsiteX1" y="connsiteY1"/>
              </a:cxn>
            </a:cxnLst>
            <a:rect l="l" t="t" r="r" b="b"/>
            <a:pathLst>
              <a:path w="742942" h="6296">
                <a:moveTo>
                  <a:pt x="742942" y="0"/>
                </a:moveTo>
                <a:lnTo>
                  <a:pt x="0" y="0"/>
                </a:lnTo>
              </a:path>
            </a:pathLst>
          </a:custGeom>
          <a:ln w="31077" cap="flat">
            <a:solidFill>
              <a:schemeClr val="accent4"/>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D5A4CCB8-341A-D7B3-2B2F-C6943129C281}"/>
              </a:ext>
            </a:extLst>
          </p:cNvPr>
          <p:cNvSpPr/>
          <p:nvPr/>
        </p:nvSpPr>
        <p:spPr>
          <a:xfrm>
            <a:off x="11003886" y="5492382"/>
            <a:ext cx="525338" cy="525339"/>
          </a:xfrm>
          <a:custGeom>
            <a:avLst/>
            <a:gdLst>
              <a:gd name="connsiteX0" fmla="*/ 525339 w 525338"/>
              <a:gd name="connsiteY0" fmla="*/ 0 h 525339"/>
              <a:gd name="connsiteX1" fmla="*/ 0 w 525338"/>
              <a:gd name="connsiteY1" fmla="*/ 525339 h 525339"/>
            </a:gdLst>
            <a:ahLst/>
            <a:cxnLst>
              <a:cxn ang="0">
                <a:pos x="connsiteX0" y="connsiteY0"/>
              </a:cxn>
              <a:cxn ang="0">
                <a:pos x="connsiteX1" y="connsiteY1"/>
              </a:cxn>
            </a:cxnLst>
            <a:rect l="l" t="t" r="r" b="b"/>
            <a:pathLst>
              <a:path w="525338" h="525339">
                <a:moveTo>
                  <a:pt x="525339" y="0"/>
                </a:moveTo>
                <a:lnTo>
                  <a:pt x="0" y="525339"/>
                </a:lnTo>
              </a:path>
            </a:pathLst>
          </a:custGeom>
          <a:ln w="31077" cap="flat">
            <a:solidFill>
              <a:schemeClr val="accent4"/>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AA1B2662-9528-65C6-986B-EA4135BF4CA6}"/>
              </a:ext>
            </a:extLst>
          </p:cNvPr>
          <p:cNvSpPr/>
          <p:nvPr/>
        </p:nvSpPr>
        <p:spPr>
          <a:xfrm>
            <a:off x="10981626" y="5492388"/>
            <a:ext cx="525342" cy="525339"/>
          </a:xfrm>
          <a:custGeom>
            <a:avLst/>
            <a:gdLst>
              <a:gd name="connsiteX0" fmla="*/ 525343 w 525342"/>
              <a:gd name="connsiteY0" fmla="*/ 525339 h 525339"/>
              <a:gd name="connsiteX1" fmla="*/ 0 w 525342"/>
              <a:gd name="connsiteY1" fmla="*/ 0 h 525339"/>
            </a:gdLst>
            <a:ahLst/>
            <a:cxnLst>
              <a:cxn ang="0">
                <a:pos x="connsiteX0" y="connsiteY0"/>
              </a:cxn>
              <a:cxn ang="0">
                <a:pos x="connsiteX1" y="connsiteY1"/>
              </a:cxn>
            </a:cxnLst>
            <a:rect l="l" t="t" r="r" b="b"/>
            <a:pathLst>
              <a:path w="525342" h="525339">
                <a:moveTo>
                  <a:pt x="525343" y="525339"/>
                </a:moveTo>
                <a:lnTo>
                  <a:pt x="0" y="0"/>
                </a:lnTo>
              </a:path>
            </a:pathLst>
          </a:custGeom>
          <a:ln w="31077" cap="flat">
            <a:solidFill>
              <a:schemeClr val="accent4"/>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noAutofit/>
          </a:bodyPr>
          <a:lstStyle>
            <a:lvl1pPr>
              <a:defRPr sz="5400" b="0" i="0" cap="all" baseline="0">
                <a:solidFill>
                  <a:schemeClr val="accent1">
                    <a:lumMod val="50000"/>
                  </a:schemeClr>
                </a:solidFill>
                <a:latin typeface="+mj-lt"/>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09600" y="685800"/>
            <a:ext cx="10972800" cy="4514529"/>
          </a:xfrm>
        </p:spPr>
        <p:txBody>
          <a:bodyPr anchor="t">
            <a:noAutofit/>
          </a:bodyPr>
          <a:lstStyle>
            <a:lvl1pPr marL="0" indent="0">
              <a:lnSpc>
                <a:spcPct val="90000"/>
              </a:lnSpc>
              <a:buNone/>
              <a:defRPr sz="7000" b="0" i="0" cap="all" baseline="0">
                <a:latin typeface="+mn-lt"/>
              </a:defRPr>
            </a:lvl1pPr>
            <a:lvl2pPr marL="228600" indent="0">
              <a:lnSpc>
                <a:spcPct val="90000"/>
              </a:lnSpc>
              <a:buNone/>
              <a:defRPr sz="7000" b="0" i="0" cap="all" baseline="0">
                <a:latin typeface="+mn-lt"/>
              </a:defRPr>
            </a:lvl2pPr>
            <a:lvl3pPr marL="457200" indent="0">
              <a:lnSpc>
                <a:spcPct val="90000"/>
              </a:lnSpc>
              <a:buNone/>
              <a:defRPr sz="7000" b="0" i="0" cap="all" baseline="0">
                <a:latin typeface="+mn-lt"/>
              </a:defRPr>
            </a:lvl3pPr>
            <a:lvl4pPr marL="685800" indent="0">
              <a:lnSpc>
                <a:spcPct val="90000"/>
              </a:lnSpc>
              <a:buNone/>
              <a:defRPr sz="7000" b="0" i="0" cap="all" baseline="0">
                <a:latin typeface="+mn-lt"/>
              </a:defRPr>
            </a:lvl4pPr>
            <a:lvl5pPr marL="914400" indent="0">
              <a:lnSpc>
                <a:spcPct val="90000"/>
              </a:lnSpc>
              <a:buNone/>
              <a:defRPr sz="7000" b="0" i="0" cap="all" baseline="0">
                <a:latin typeface="+mn-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noAutofit/>
          </a:bodyPr>
          <a:lstStyle/>
          <a:p>
            <a:r>
              <a:rPr lang="en-US"/>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noAutofit/>
          </a:bodyPr>
          <a:lstStyle/>
          <a:p>
            <a:fld id="{967A35BA-41D5-4E87-94C2-E365E2A3656B}" type="datetime1">
              <a:rPr lang="en-US" smtClean="0"/>
              <a:t>11/25/2025</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1590172301"/>
      </p:ext>
    </p:extLst>
  </p:cSld>
  <p:clrMapOvr>
    <a:overrideClrMapping bg1="dk1" tx1="lt1" bg2="dk2" tx2="lt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tatement 2">
    <p:bg>
      <p:bgPr>
        <a:solidFill>
          <a:schemeClr val="accent1">
            <a:lumMod val="50000"/>
          </a:schemeClr>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70572EAA-9C03-6737-7961-89F7D9E127AC}"/>
              </a:ext>
            </a:extLst>
          </p:cNvPr>
          <p:cNvSpPr/>
          <p:nvPr/>
        </p:nvSpPr>
        <p:spPr>
          <a:xfrm>
            <a:off x="11250895" y="5430148"/>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2"/>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5D2A1F66-1FB1-8357-178D-CB1C0F8B7E56}"/>
              </a:ext>
            </a:extLst>
          </p:cNvPr>
          <p:cNvSpPr/>
          <p:nvPr/>
        </p:nvSpPr>
        <p:spPr>
          <a:xfrm>
            <a:off x="685800" y="5780643"/>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2"/>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DAD8E75-63C0-8CE8-7E5A-37E4E429140F}"/>
              </a:ext>
            </a:extLst>
          </p:cNvPr>
          <p:cNvSpPr/>
          <p:nvPr/>
        </p:nvSpPr>
        <p:spPr>
          <a:xfrm>
            <a:off x="10998565" y="5512580"/>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2"/>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9DF1B2A2-FEB2-CC42-0F0F-71CD13535424}"/>
              </a:ext>
            </a:extLst>
          </p:cNvPr>
          <p:cNvSpPr/>
          <p:nvPr/>
        </p:nvSpPr>
        <p:spPr>
          <a:xfrm>
            <a:off x="10976145" y="5512585"/>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2"/>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noAutofit/>
          </a:bodyPr>
          <a:lstStyle>
            <a:lvl1pPr>
              <a:defRPr sz="5400" b="0" i="0" cap="all" baseline="0">
                <a:solidFill>
                  <a:schemeClr val="accent1">
                    <a:lumMod val="50000"/>
                  </a:schemeClr>
                </a:solidFill>
                <a:latin typeface="+mj-lt"/>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685800"/>
            <a:ext cx="10972800" cy="4572000"/>
          </a:xfrm>
        </p:spPr>
        <p:txBody>
          <a:bodyPr vert="horz" lIns="91440" tIns="45720" rIns="91440" bIns="45720" rtlCol="0" anchor="t">
            <a:noAutofit/>
          </a:bodyPr>
          <a:lstStyle>
            <a:lvl1pPr marL="0" indent="0">
              <a:lnSpc>
                <a:spcPct val="90000"/>
              </a:lnSpc>
              <a:buNone/>
              <a:defRPr lang="en-US" sz="7000" b="0" i="0" cap="all" baseline="0" dirty="0">
                <a:latin typeface="+mn-lt"/>
              </a:defRPr>
            </a:lvl1pPr>
            <a:lvl2pPr marL="228600" indent="0">
              <a:lnSpc>
                <a:spcPct val="90000"/>
              </a:lnSpc>
              <a:buNone/>
              <a:defRPr lang="en-US" sz="7000" b="0" i="0" cap="all" baseline="0" dirty="0">
                <a:latin typeface="+mn-lt"/>
              </a:defRPr>
            </a:lvl2pPr>
            <a:lvl3pPr marL="457200" indent="0">
              <a:lnSpc>
                <a:spcPct val="90000"/>
              </a:lnSpc>
              <a:buNone/>
              <a:defRPr lang="en-US" sz="7000" b="0" i="0" cap="all" baseline="0" dirty="0">
                <a:latin typeface="+mn-lt"/>
              </a:defRPr>
            </a:lvl3pPr>
            <a:lvl4pPr marL="685800" indent="0">
              <a:lnSpc>
                <a:spcPct val="90000"/>
              </a:lnSpc>
              <a:buNone/>
              <a:defRPr lang="en-US" sz="7000" b="0" i="0" cap="all" baseline="0" dirty="0">
                <a:latin typeface="+mn-lt"/>
              </a:defRPr>
            </a:lvl4pPr>
            <a:lvl5pPr marL="914400" indent="0">
              <a:lnSpc>
                <a:spcPct val="90000"/>
              </a:lnSpc>
              <a:buNone/>
              <a:defRPr lang="en-US" sz="7000" b="0" i="0" cap="all" baseline="0" dirty="0">
                <a:latin typeface="+mn-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noAutofit/>
          </a:bodyPr>
          <a:lstStyle/>
          <a:p>
            <a:r>
              <a:rPr lang="en-US"/>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noAutofit/>
          </a:bodyPr>
          <a:lstStyle/>
          <a:p>
            <a:fld id="{DA4345C7-9F39-4767-92C9-EBF29396D0A9}" type="datetime1">
              <a:rPr lang="en-US" smtClean="0"/>
              <a:t>11/25/2025</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274685069"/>
      </p:ext>
    </p:extLst>
  </p:cSld>
  <p:clrMapOvr>
    <a:overrideClrMapping bg1="dk1" tx1="lt1" bg2="dk2" tx2="lt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tx2"/>
        </a:solidFill>
        <a:effectLst/>
      </p:bgPr>
    </p:bg>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22479" y="685800"/>
            <a:ext cx="9140953" cy="2699775"/>
          </a:xfrm>
        </p:spPr>
        <p:txBody>
          <a:bodyPr anchor="t">
            <a:noAutofit/>
          </a:bodyPr>
          <a:lstStyle>
            <a:lvl1pPr marL="164592" indent="-164592">
              <a:lnSpc>
                <a:spcPct val="100000"/>
              </a:lnSpc>
              <a:spcBef>
                <a:spcPts val="0"/>
              </a:spcBef>
              <a:buNone/>
              <a:defRPr sz="5400" b="0" i="0" cap="all" baseline="0">
                <a:solidFill>
                  <a:schemeClr val="bg2"/>
                </a:solidFill>
                <a:latin typeface="+mj-lt"/>
              </a:defRPr>
            </a:lvl1pPr>
          </a:lstStyle>
          <a:p>
            <a:pPr lvl="0"/>
            <a:r>
              <a:rPr lang="en-US" dirty="0"/>
              <a:t>Click to add Quote</a:t>
            </a: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noAutofit/>
          </a:bodyPr>
          <a:lstStyle>
            <a:lvl1pPr>
              <a:defRPr>
                <a:solidFill>
                  <a:schemeClr val="bg1"/>
                </a:solidFill>
              </a:defRPr>
            </a:lvl1pPr>
          </a:lstStyle>
          <a:p>
            <a:r>
              <a:rPr lang="en-US"/>
              <a:t>Sample Footer Text</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noAutofit/>
          </a:bodyPr>
          <a:lstStyle>
            <a:lvl1pPr>
              <a:defRPr>
                <a:solidFill>
                  <a:schemeClr val="bg1"/>
                </a:solidFill>
              </a:defRPr>
            </a:lvl1pPr>
          </a:lstStyle>
          <a:p>
            <a:fld id="{4A6891D2-C712-4357-A4F9-7362E459A272}" type="datetime1">
              <a:rPr lang="en-US" smtClean="0"/>
              <a:pPr/>
              <a:t>11/25/2025</a:t>
            </a:fld>
            <a:endParaRPr lang="en-US"/>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noAutofit/>
          </a:bodyPr>
          <a:lstStyle>
            <a:lvl1pPr>
              <a:defRPr>
                <a:solidFill>
                  <a:schemeClr val="bg1"/>
                </a:solidFill>
              </a:defRPr>
            </a:lvl1pPr>
          </a:lstStyle>
          <a:p>
            <a:fld id="{AEAA3239-9EA4-4A65-A281-97F994456D9F}" type="slidenum">
              <a:rPr lang="en-US" smtClean="0"/>
              <a:pPr/>
              <a:t>‹#›</a:t>
            </a:fld>
            <a:endParaRPr lang="en-US"/>
          </a:p>
        </p:txBody>
      </p:sp>
      <p:sp>
        <p:nvSpPr>
          <p:cNvPr id="8" name="Freeform: Shape 7">
            <a:extLst>
              <a:ext uri="{FF2B5EF4-FFF2-40B4-BE49-F238E27FC236}">
                <a16:creationId xmlns:a16="http://schemas.microsoft.com/office/drawing/2014/main" id="{FE594965-EF4A-40C0-FED1-CF5564CED970}"/>
              </a:ext>
            </a:extLst>
          </p:cNvPr>
          <p:cNvSpPr/>
          <p:nvPr/>
        </p:nvSpPr>
        <p:spPr>
          <a:xfrm>
            <a:off x="11250895" y="4562061"/>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4"/>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69DE90F9-432C-AEEC-88D5-177A0E299391}"/>
              </a:ext>
            </a:extLst>
          </p:cNvPr>
          <p:cNvSpPr/>
          <p:nvPr/>
        </p:nvSpPr>
        <p:spPr>
          <a:xfrm>
            <a:off x="685800" y="4912556"/>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4"/>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78ECD3CD-C697-A46B-71F2-D64BD77C395C}"/>
              </a:ext>
            </a:extLst>
          </p:cNvPr>
          <p:cNvSpPr/>
          <p:nvPr/>
        </p:nvSpPr>
        <p:spPr>
          <a:xfrm>
            <a:off x="10998565" y="4644493"/>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4"/>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546793A7-6512-567E-DAFF-BB4A63B89DC3}"/>
              </a:ext>
            </a:extLst>
          </p:cNvPr>
          <p:cNvSpPr/>
          <p:nvPr/>
        </p:nvSpPr>
        <p:spPr>
          <a:xfrm>
            <a:off x="10976145" y="4644498"/>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4"/>
            </a:solidFill>
            <a:prstDash val="solid"/>
            <a:miter/>
          </a:ln>
        </p:spPr>
        <p:txBody>
          <a:bodyPr rtlCol="0" anchor="ctr"/>
          <a:lstStyle/>
          <a:p>
            <a:endParaRPr lang="en-US"/>
          </a:p>
        </p:txBody>
      </p:sp>
      <p:sp>
        <p:nvSpPr>
          <p:cNvPr id="6" name="Title 5">
            <a:extLst>
              <a:ext uri="{FF2B5EF4-FFF2-40B4-BE49-F238E27FC236}">
                <a16:creationId xmlns:a16="http://schemas.microsoft.com/office/drawing/2014/main" id="{A66A0D5A-6B2D-15B8-4FC0-30535DF01217}"/>
              </a:ext>
            </a:extLst>
          </p:cNvPr>
          <p:cNvSpPr>
            <a:spLocks noGrp="1"/>
          </p:cNvSpPr>
          <p:nvPr>
            <p:ph type="title" hasCustomPrompt="1"/>
          </p:nvPr>
        </p:nvSpPr>
        <p:spPr>
          <a:xfrm>
            <a:off x="612648" y="5486398"/>
            <a:ext cx="10058400" cy="669473"/>
          </a:xfrm>
        </p:spPr>
        <p:txBody>
          <a:bodyPr anchor="ctr">
            <a:normAutofit/>
          </a:bodyPr>
          <a:lstStyle>
            <a:lvl1pPr>
              <a:lnSpc>
                <a:spcPct val="120000"/>
              </a:lnSpc>
              <a:defRPr sz="1800" cap="none" baseline="0">
                <a:solidFill>
                  <a:schemeClr val="bg2"/>
                </a:solidFill>
              </a:defRPr>
            </a:lvl1pPr>
          </a:lstStyle>
          <a:p>
            <a:r>
              <a:rPr lang="en-US" dirty="0"/>
              <a:t>Quote Author</a:t>
            </a:r>
          </a:p>
        </p:txBody>
      </p:sp>
    </p:spTree>
    <p:extLst>
      <p:ext uri="{BB962C8B-B14F-4D97-AF65-F5344CB8AC3E}">
        <p14:creationId xmlns:p14="http://schemas.microsoft.com/office/powerpoint/2010/main" val="146535300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Quote 2">
    <p:bg>
      <p:bgPr>
        <a:solidFill>
          <a:schemeClr val="accent4"/>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7D86F34B-87C2-AC58-5483-78C0E5DB477C}"/>
              </a:ext>
            </a:extLst>
          </p:cNvPr>
          <p:cNvSpPr/>
          <p:nvPr/>
        </p:nvSpPr>
        <p:spPr>
          <a:xfrm>
            <a:off x="11254003" y="729226"/>
            <a:ext cx="6296" cy="742941"/>
          </a:xfrm>
          <a:custGeom>
            <a:avLst/>
            <a:gdLst>
              <a:gd name="connsiteX0" fmla="*/ 0 w 6296"/>
              <a:gd name="connsiteY0" fmla="*/ 0 h 742941"/>
              <a:gd name="connsiteX1" fmla="*/ 0 w 6296"/>
              <a:gd name="connsiteY1" fmla="*/ 742942 h 742941"/>
            </a:gdLst>
            <a:ahLst/>
            <a:cxnLst>
              <a:cxn ang="0">
                <a:pos x="connsiteX0" y="connsiteY0"/>
              </a:cxn>
              <a:cxn ang="0">
                <a:pos x="connsiteX1" y="connsiteY1"/>
              </a:cxn>
            </a:cxnLst>
            <a:rect l="l" t="t" r="r" b="b"/>
            <a:pathLst>
              <a:path w="6296" h="742941">
                <a:moveTo>
                  <a:pt x="0" y="0"/>
                </a:moveTo>
                <a:lnTo>
                  <a:pt x="0" y="742942"/>
                </a:lnTo>
              </a:path>
            </a:pathLst>
          </a:custGeom>
          <a:ln w="31077" cap="flat">
            <a:solidFill>
              <a:schemeClr val="bg2"/>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CB6B59A7-7C3C-7431-CC9A-51EFBA257959}"/>
              </a:ext>
            </a:extLst>
          </p:cNvPr>
          <p:cNvSpPr/>
          <p:nvPr/>
        </p:nvSpPr>
        <p:spPr>
          <a:xfrm>
            <a:off x="10866791" y="1080910"/>
            <a:ext cx="742942" cy="6296"/>
          </a:xfrm>
          <a:custGeom>
            <a:avLst/>
            <a:gdLst>
              <a:gd name="connsiteX0" fmla="*/ 742942 w 742942"/>
              <a:gd name="connsiteY0" fmla="*/ 0 h 6296"/>
              <a:gd name="connsiteX1" fmla="*/ 0 w 742942"/>
              <a:gd name="connsiteY1" fmla="*/ 0 h 6296"/>
            </a:gdLst>
            <a:ahLst/>
            <a:cxnLst>
              <a:cxn ang="0">
                <a:pos x="connsiteX0" y="connsiteY0"/>
              </a:cxn>
              <a:cxn ang="0">
                <a:pos x="connsiteX1" y="connsiteY1"/>
              </a:cxn>
            </a:cxnLst>
            <a:rect l="l" t="t" r="r" b="b"/>
            <a:pathLst>
              <a:path w="742942" h="6296">
                <a:moveTo>
                  <a:pt x="742942" y="0"/>
                </a:moveTo>
                <a:lnTo>
                  <a:pt x="0" y="0"/>
                </a:lnTo>
              </a:path>
            </a:pathLst>
          </a:custGeom>
          <a:ln w="31077" cap="flat">
            <a:solidFill>
              <a:schemeClr val="bg2"/>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D2D0661-BB9A-E751-A4EB-2C95BF96A560}"/>
              </a:ext>
            </a:extLst>
          </p:cNvPr>
          <p:cNvSpPr/>
          <p:nvPr/>
        </p:nvSpPr>
        <p:spPr>
          <a:xfrm>
            <a:off x="11003886" y="811408"/>
            <a:ext cx="525338" cy="525339"/>
          </a:xfrm>
          <a:custGeom>
            <a:avLst/>
            <a:gdLst>
              <a:gd name="connsiteX0" fmla="*/ 525339 w 525338"/>
              <a:gd name="connsiteY0" fmla="*/ 0 h 525339"/>
              <a:gd name="connsiteX1" fmla="*/ 0 w 525338"/>
              <a:gd name="connsiteY1" fmla="*/ 525339 h 525339"/>
            </a:gdLst>
            <a:ahLst/>
            <a:cxnLst>
              <a:cxn ang="0">
                <a:pos x="connsiteX0" y="connsiteY0"/>
              </a:cxn>
              <a:cxn ang="0">
                <a:pos x="connsiteX1" y="connsiteY1"/>
              </a:cxn>
            </a:cxnLst>
            <a:rect l="l" t="t" r="r" b="b"/>
            <a:pathLst>
              <a:path w="525338" h="525339">
                <a:moveTo>
                  <a:pt x="525339" y="0"/>
                </a:moveTo>
                <a:lnTo>
                  <a:pt x="0" y="525339"/>
                </a:lnTo>
              </a:path>
            </a:pathLst>
          </a:custGeom>
          <a:ln w="31077" cap="flat">
            <a:solidFill>
              <a:schemeClr val="bg2"/>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F09A5AB9-86E5-2BD1-8EFC-49C204619282}"/>
              </a:ext>
            </a:extLst>
          </p:cNvPr>
          <p:cNvSpPr/>
          <p:nvPr/>
        </p:nvSpPr>
        <p:spPr>
          <a:xfrm>
            <a:off x="10981626" y="811414"/>
            <a:ext cx="525342" cy="525339"/>
          </a:xfrm>
          <a:custGeom>
            <a:avLst/>
            <a:gdLst>
              <a:gd name="connsiteX0" fmla="*/ 525343 w 525342"/>
              <a:gd name="connsiteY0" fmla="*/ 525339 h 525339"/>
              <a:gd name="connsiteX1" fmla="*/ 0 w 525342"/>
              <a:gd name="connsiteY1" fmla="*/ 0 h 525339"/>
            </a:gdLst>
            <a:ahLst/>
            <a:cxnLst>
              <a:cxn ang="0">
                <a:pos x="connsiteX0" y="connsiteY0"/>
              </a:cxn>
              <a:cxn ang="0">
                <a:pos x="connsiteX1" y="connsiteY1"/>
              </a:cxn>
            </a:cxnLst>
            <a:rect l="l" t="t" r="r" b="b"/>
            <a:pathLst>
              <a:path w="525342" h="525339">
                <a:moveTo>
                  <a:pt x="525343" y="525339"/>
                </a:moveTo>
                <a:lnTo>
                  <a:pt x="0" y="0"/>
                </a:lnTo>
              </a:path>
            </a:pathLst>
          </a:custGeom>
          <a:ln w="31077" cap="flat">
            <a:solidFill>
              <a:schemeClr val="bg2"/>
            </a:solidFill>
            <a:prstDash val="solid"/>
            <a:miter/>
          </a:ln>
        </p:spPr>
        <p:txBody>
          <a:bodyPr rtlCol="0" anchor="ctr"/>
          <a:lstStyle/>
          <a:p>
            <a:endParaRPr lang="en-US"/>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12647" y="1600200"/>
            <a:ext cx="10055353" cy="3657601"/>
          </a:xfrm>
        </p:spPr>
        <p:txBody>
          <a:bodyPr anchor="b">
            <a:noAutofit/>
          </a:bodyPr>
          <a:lstStyle>
            <a:lvl1pPr marL="164592" indent="-164592">
              <a:lnSpc>
                <a:spcPct val="100000"/>
              </a:lnSpc>
              <a:spcBef>
                <a:spcPts val="0"/>
              </a:spcBef>
              <a:buNone/>
              <a:defRPr sz="5400" b="0" i="0" cap="all" baseline="0">
                <a:solidFill>
                  <a:schemeClr val="bg2"/>
                </a:solidFill>
                <a:latin typeface="+mj-lt"/>
              </a:defRPr>
            </a:lvl1pPr>
          </a:lstStyle>
          <a:p>
            <a:pPr lvl="0"/>
            <a:r>
              <a:rPr lang="en-US" dirty="0"/>
              <a:t>Click to add Quote</a:t>
            </a: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noAutofit/>
          </a:bodyPr>
          <a:lstStyle>
            <a:lvl1pPr>
              <a:defRPr>
                <a:solidFill>
                  <a:schemeClr val="bg1"/>
                </a:solidFill>
              </a:defRPr>
            </a:lvl1pPr>
          </a:lstStyle>
          <a:p>
            <a:r>
              <a:rPr lang="en-US"/>
              <a:t>Sample Footer Text</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noAutofit/>
          </a:bodyPr>
          <a:lstStyle>
            <a:lvl1pPr>
              <a:defRPr>
                <a:solidFill>
                  <a:schemeClr val="bg1"/>
                </a:solidFill>
              </a:defRPr>
            </a:lvl1pPr>
          </a:lstStyle>
          <a:p>
            <a:fld id="{234566FD-24FB-4338-A35C-D9AE347B4F66}" type="datetime1">
              <a:rPr lang="en-US" smtClean="0"/>
              <a:pPr/>
              <a:t>11/25/2025</a:t>
            </a:fld>
            <a:endParaRPr lang="en-US"/>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noAutofit/>
          </a:bodyPr>
          <a:lstStyle>
            <a:lvl1pPr>
              <a:defRPr>
                <a:solidFill>
                  <a:schemeClr val="bg1"/>
                </a:solidFill>
              </a:defRPr>
            </a:lvl1pPr>
          </a:lstStyle>
          <a:p>
            <a:fld id="{AEAA3239-9EA4-4A65-A281-97F994456D9F}" type="slidenum">
              <a:rPr lang="en-US" smtClean="0"/>
              <a:pPr/>
              <a:t>‹#›</a:t>
            </a:fld>
            <a:endParaRPr lang="en-US"/>
          </a:p>
        </p:txBody>
      </p:sp>
      <p:sp>
        <p:nvSpPr>
          <p:cNvPr id="13" name="Title 5">
            <a:extLst>
              <a:ext uri="{FF2B5EF4-FFF2-40B4-BE49-F238E27FC236}">
                <a16:creationId xmlns:a16="http://schemas.microsoft.com/office/drawing/2014/main" id="{A4A8879E-F637-BA38-C325-517B59E125EE}"/>
              </a:ext>
            </a:extLst>
          </p:cNvPr>
          <p:cNvSpPr>
            <a:spLocks noGrp="1"/>
          </p:cNvSpPr>
          <p:nvPr>
            <p:ph type="title" hasCustomPrompt="1"/>
          </p:nvPr>
        </p:nvSpPr>
        <p:spPr>
          <a:xfrm>
            <a:off x="612648" y="5486398"/>
            <a:ext cx="10058400" cy="669473"/>
          </a:xfrm>
        </p:spPr>
        <p:txBody>
          <a:bodyPr anchor="ctr">
            <a:normAutofit/>
          </a:bodyPr>
          <a:lstStyle>
            <a:lvl1pPr>
              <a:lnSpc>
                <a:spcPct val="120000"/>
              </a:lnSpc>
              <a:defRPr sz="1800" cap="none" baseline="0">
                <a:solidFill>
                  <a:schemeClr val="bg2"/>
                </a:solidFill>
              </a:defRPr>
            </a:lvl1pPr>
          </a:lstStyle>
          <a:p>
            <a:r>
              <a:rPr lang="en-US" dirty="0"/>
              <a:t>Quote Author</a:t>
            </a:r>
          </a:p>
        </p:txBody>
      </p:sp>
    </p:spTree>
    <p:extLst>
      <p:ext uri="{BB962C8B-B14F-4D97-AF65-F5344CB8AC3E}">
        <p14:creationId xmlns:p14="http://schemas.microsoft.com/office/powerpoint/2010/main" val="1411516370"/>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3">
    <p:bg>
      <p:bgPr>
        <a:solidFill>
          <a:schemeClr val="accent1">
            <a:lumMod val="50000"/>
          </a:schemeClr>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20ED10B2-4172-93C9-B408-242DDBA504A8}"/>
              </a:ext>
            </a:extLst>
          </p:cNvPr>
          <p:cNvSpPr/>
          <p:nvPr/>
        </p:nvSpPr>
        <p:spPr>
          <a:xfrm>
            <a:off x="11250895" y="5430148"/>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2"/>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4CF4AA95-C597-81F0-35EA-96B5BA7A12BB}"/>
              </a:ext>
            </a:extLst>
          </p:cNvPr>
          <p:cNvSpPr/>
          <p:nvPr/>
        </p:nvSpPr>
        <p:spPr>
          <a:xfrm>
            <a:off x="685800" y="5780643"/>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2"/>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DA37871-D86F-9BA6-1D96-9B3392C2F247}"/>
              </a:ext>
            </a:extLst>
          </p:cNvPr>
          <p:cNvSpPr/>
          <p:nvPr/>
        </p:nvSpPr>
        <p:spPr>
          <a:xfrm>
            <a:off x="10998565" y="5512580"/>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2"/>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DB203EFA-FE43-9B63-5768-4A3FD1509639}"/>
              </a:ext>
            </a:extLst>
          </p:cNvPr>
          <p:cNvSpPr/>
          <p:nvPr/>
        </p:nvSpPr>
        <p:spPr>
          <a:xfrm>
            <a:off x="10976145" y="5512585"/>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2"/>
            </a:solidFill>
            <a:prstDash val="solid"/>
            <a:miter/>
          </a:ln>
        </p:spPr>
        <p:txBody>
          <a:bodyPr rtlCol="0" anchor="ctr"/>
          <a:lstStyle/>
          <a:p>
            <a:endParaRPr lang="en-US"/>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12648" y="868680"/>
            <a:ext cx="9140952" cy="3660746"/>
          </a:xfrm>
        </p:spPr>
        <p:txBody>
          <a:bodyPr anchor="ctr">
            <a:noAutofit/>
          </a:bodyPr>
          <a:lstStyle>
            <a:lvl1pPr marL="164592" indent="-164592">
              <a:lnSpc>
                <a:spcPct val="110000"/>
              </a:lnSpc>
              <a:spcBef>
                <a:spcPts val="0"/>
              </a:spcBef>
              <a:buNone/>
              <a:defRPr sz="5400" b="0" i="0" cap="all" baseline="0">
                <a:solidFill>
                  <a:schemeClr val="bg2"/>
                </a:solidFill>
                <a:latin typeface="+mj-lt"/>
              </a:defRPr>
            </a:lvl1pPr>
          </a:lstStyle>
          <a:p>
            <a:pPr lvl="0"/>
            <a:r>
              <a:rPr lang="en-US" dirty="0"/>
              <a:t>Click to add Quote</a:t>
            </a: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noAutofit/>
          </a:bodyPr>
          <a:lstStyle>
            <a:lvl1pPr>
              <a:defRPr>
                <a:solidFill>
                  <a:schemeClr val="bg1"/>
                </a:solidFill>
              </a:defRPr>
            </a:lvl1pPr>
          </a:lstStyle>
          <a:p>
            <a:r>
              <a:rPr lang="en-US"/>
              <a:t>Sample Footer Text</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noAutofit/>
          </a:bodyPr>
          <a:lstStyle>
            <a:lvl1pPr>
              <a:defRPr>
                <a:solidFill>
                  <a:schemeClr val="bg1"/>
                </a:solidFill>
              </a:defRPr>
            </a:lvl1pPr>
          </a:lstStyle>
          <a:p>
            <a:fld id="{D02BF1DD-1BF4-406D-9906-B4846BCC8D55}" type="datetime1">
              <a:rPr lang="en-US" smtClean="0"/>
              <a:pPr/>
              <a:t>11/25/2025</a:t>
            </a:fld>
            <a:endParaRPr lang="en-US"/>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noAutofit/>
          </a:bodyPr>
          <a:lstStyle>
            <a:lvl1pPr>
              <a:defRPr>
                <a:solidFill>
                  <a:schemeClr val="bg1"/>
                </a:solidFill>
              </a:defRPr>
            </a:lvl1pPr>
          </a:lstStyle>
          <a:p>
            <a:fld id="{AEAA3239-9EA4-4A65-A281-97F994456D9F}" type="slidenum">
              <a:rPr lang="en-US" smtClean="0"/>
              <a:pPr/>
              <a:t>‹#›</a:t>
            </a:fld>
            <a:endParaRPr lang="en-US"/>
          </a:p>
        </p:txBody>
      </p:sp>
      <p:sp>
        <p:nvSpPr>
          <p:cNvPr id="13" name="Title 12">
            <a:extLst>
              <a:ext uri="{FF2B5EF4-FFF2-40B4-BE49-F238E27FC236}">
                <a16:creationId xmlns:a16="http://schemas.microsoft.com/office/drawing/2014/main" id="{F259B8E5-883A-B6CE-4C6C-F6F48B038CDE}"/>
              </a:ext>
            </a:extLst>
          </p:cNvPr>
          <p:cNvSpPr>
            <a:spLocks noGrp="1"/>
          </p:cNvSpPr>
          <p:nvPr>
            <p:ph type="title" hasCustomPrompt="1"/>
          </p:nvPr>
        </p:nvSpPr>
        <p:spPr>
          <a:xfrm>
            <a:off x="612648" y="4617720"/>
            <a:ext cx="9140951" cy="788609"/>
          </a:xfrm>
        </p:spPr>
        <p:txBody>
          <a:bodyPr anchor="t">
            <a:normAutofit/>
          </a:bodyPr>
          <a:lstStyle>
            <a:lvl1pPr>
              <a:lnSpc>
                <a:spcPct val="120000"/>
              </a:lnSpc>
              <a:defRPr sz="1800" cap="none" baseline="0">
                <a:solidFill>
                  <a:schemeClr val="bg2"/>
                </a:solidFill>
              </a:defRPr>
            </a:lvl1pPr>
          </a:lstStyle>
          <a:p>
            <a:r>
              <a:rPr lang="en-US" dirty="0"/>
              <a:t>Quote Author</a:t>
            </a:r>
          </a:p>
        </p:txBody>
      </p:sp>
    </p:spTree>
    <p:extLst>
      <p:ext uri="{BB962C8B-B14F-4D97-AF65-F5344CB8AC3E}">
        <p14:creationId xmlns:p14="http://schemas.microsoft.com/office/powerpoint/2010/main" val="60031229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685800"/>
            <a:ext cx="10963655" cy="1133170"/>
          </a:xfrm>
        </p:spPr>
        <p:txBody>
          <a:bodyPr anchor="b">
            <a:noAutofit/>
          </a:bodyPr>
          <a:lstStyle/>
          <a:p>
            <a:r>
              <a:rPr lang="en-US" dirty="0"/>
              <a:t>Click to edit Master title style</a:t>
            </a:r>
          </a:p>
        </p:txBody>
      </p:sp>
      <p:sp>
        <p:nvSpPr>
          <p:cNvPr id="4" name="Content Placeholder 3">
            <a:extLst>
              <a:ext uri="{FF2B5EF4-FFF2-40B4-BE49-F238E27FC236}">
                <a16:creationId xmlns:a16="http://schemas.microsoft.com/office/drawing/2014/main" id="{6627D5A5-84C3-7EDE-A8EB-2DE057DE46AB}"/>
              </a:ext>
            </a:extLst>
          </p:cNvPr>
          <p:cNvSpPr>
            <a:spLocks noGrp="1"/>
          </p:cNvSpPr>
          <p:nvPr>
            <p:ph sz="quarter" idx="15"/>
          </p:nvPr>
        </p:nvSpPr>
        <p:spPr>
          <a:xfrm>
            <a:off x="612775" y="1965960"/>
            <a:ext cx="5074920" cy="4195763"/>
          </a:xfrm>
        </p:spPr>
        <p:txBody>
          <a:bodyPr>
            <a:no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9">
            <a:extLst>
              <a:ext uri="{FF2B5EF4-FFF2-40B4-BE49-F238E27FC236}">
                <a16:creationId xmlns:a16="http://schemas.microsoft.com/office/drawing/2014/main" id="{D54150AE-A7C6-D328-35D7-F5B840930E3B}"/>
              </a:ext>
            </a:extLst>
          </p:cNvPr>
          <p:cNvSpPr>
            <a:spLocks noGrp="1"/>
          </p:cNvSpPr>
          <p:nvPr>
            <p:ph sz="quarter" idx="16"/>
          </p:nvPr>
        </p:nvSpPr>
        <p:spPr>
          <a:xfrm>
            <a:off x="6470969" y="1965960"/>
            <a:ext cx="5075237" cy="4195763"/>
          </a:xfrm>
        </p:spPr>
        <p:txBody>
          <a:bodyPr>
            <a:no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noAutofit/>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noAutofit/>
          </a:bodyPr>
          <a:lstStyle/>
          <a:p>
            <a:fld id="{CD0A52C9-A7D6-4EB8-8F3D-1519181DDC1D}" type="datetime1">
              <a:rPr lang="en-US" smtClean="0"/>
              <a:t>11/25/2025</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253755307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FA77448-F1DA-CAC1-9B05-8F5CE65586ED}"/>
              </a:ext>
            </a:extLst>
          </p:cNvPr>
          <p:cNvSpPr>
            <a:spLocks noGrp="1"/>
          </p:cNvSpPr>
          <p:nvPr>
            <p:ph type="title"/>
          </p:nvPr>
        </p:nvSpPr>
        <p:spPr>
          <a:xfrm>
            <a:off x="612647" y="685800"/>
            <a:ext cx="10963655" cy="1133170"/>
          </a:xfrm>
        </p:spPr>
        <p:txBody>
          <a:bodyPr anchor="b">
            <a:noAutofit/>
          </a:bodyPr>
          <a:lstStyle/>
          <a:p>
            <a:r>
              <a:rPr lang="en-US" dirty="0"/>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40080" y="1878566"/>
            <a:ext cx="5074920" cy="559834"/>
          </a:xfrm>
        </p:spPr>
        <p:txBody>
          <a:bodyPr anchor="b">
            <a:no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497572" y="1878566"/>
            <a:ext cx="5075556" cy="559834"/>
          </a:xfrm>
        </p:spPr>
        <p:txBody>
          <a:bodyPr anchor="b">
            <a:no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5776AAF7-C632-FCD0-6A60-E0EA4A52F229}"/>
              </a:ext>
            </a:extLst>
          </p:cNvPr>
          <p:cNvSpPr>
            <a:spLocks noGrp="1"/>
          </p:cNvSpPr>
          <p:nvPr>
            <p:ph sz="quarter" idx="15"/>
          </p:nvPr>
        </p:nvSpPr>
        <p:spPr>
          <a:xfrm>
            <a:off x="609600" y="2514600"/>
            <a:ext cx="5075238" cy="3659188"/>
          </a:xfrm>
        </p:spPr>
        <p:txBody>
          <a:bodyPr>
            <a:no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11">
            <a:extLst>
              <a:ext uri="{FF2B5EF4-FFF2-40B4-BE49-F238E27FC236}">
                <a16:creationId xmlns:a16="http://schemas.microsoft.com/office/drawing/2014/main" id="{CD998360-6973-27D8-8B08-ACAE10572B32}"/>
              </a:ext>
            </a:extLst>
          </p:cNvPr>
          <p:cNvSpPr>
            <a:spLocks noGrp="1"/>
          </p:cNvSpPr>
          <p:nvPr>
            <p:ph sz="quarter" idx="16"/>
          </p:nvPr>
        </p:nvSpPr>
        <p:spPr>
          <a:xfrm>
            <a:off x="6497572" y="2514600"/>
            <a:ext cx="5075556" cy="3659188"/>
          </a:xfrm>
        </p:spPr>
        <p:txBody>
          <a:bodyPr>
            <a:no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noAutofit/>
          </a:bodyPr>
          <a:lstStyle/>
          <a:p>
            <a:r>
              <a:rPr lang="en-US"/>
              <a:t>Sample Footer Text</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noAutofit/>
          </a:bodyPr>
          <a:lstStyle/>
          <a:p>
            <a:fld id="{2E9CE581-A048-42A8-B14C-488A3338D2F0}" type="datetime1">
              <a:rPr lang="en-US" smtClean="0"/>
              <a:t>11/25/2025</a:t>
            </a:fld>
            <a:endParaRPr lang="en-US"/>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42005896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F5184-1DAA-DFF4-A408-3D5DD1517148}"/>
              </a:ext>
            </a:extLst>
          </p:cNvPr>
          <p:cNvSpPr>
            <a:spLocks noGrp="1"/>
          </p:cNvSpPr>
          <p:nvPr>
            <p:ph type="title"/>
          </p:nvPr>
        </p:nvSpPr>
        <p:spPr>
          <a:xfrm>
            <a:off x="612647" y="685800"/>
            <a:ext cx="10963655" cy="1133170"/>
          </a:xfrm>
        </p:spPr>
        <p:txBody>
          <a:bodyPr anchor="b">
            <a:noAutofit/>
          </a:bodyPr>
          <a:lstStyle/>
          <a:p>
            <a:r>
              <a:rPr lang="en-US" dirty="0"/>
              <a:t>Click to edit Master title style</a:t>
            </a:r>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noAutofit/>
          </a:bodyPr>
          <a:lstStyle/>
          <a:p>
            <a:r>
              <a:rPr lang="en-US"/>
              <a:t>Sample Footer Text</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noAutofit/>
          </a:bodyPr>
          <a:lstStyle/>
          <a:p>
            <a:fld id="{F37B15FB-E45F-4977-9C40-BB6531CE6EA6}" type="datetime1">
              <a:rPr lang="en-US" smtClean="0"/>
              <a:t>11/25/2025</a:t>
            </a:fld>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251563585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noAutofit/>
          </a:bodyPr>
          <a:lstStyle/>
          <a:p>
            <a:r>
              <a:rPr lang="en-US"/>
              <a:t>Sample Footer Text</a:t>
            </a:r>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noAutofit/>
          </a:bodyPr>
          <a:lstStyle/>
          <a:p>
            <a:fld id="{18922BC5-E711-4A36-A80E-0A418F83672D}" type="datetime1">
              <a:rPr lang="en-US" smtClean="0"/>
              <a:t>11/25/2025</a:t>
            </a:fld>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411149773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A9EA653-B766-E096-036C-1C173E2991BD}"/>
              </a:ext>
            </a:extLst>
          </p:cNvPr>
          <p:cNvSpPr>
            <a:spLocks noGrp="1"/>
          </p:cNvSpPr>
          <p:nvPr>
            <p:ph type="title"/>
          </p:nvPr>
        </p:nvSpPr>
        <p:spPr>
          <a:xfrm>
            <a:off x="612647" y="685800"/>
            <a:ext cx="3654553" cy="3643916"/>
          </a:xfrm>
        </p:spPr>
        <p:txBody>
          <a:bodyPr anchor="t">
            <a:noAutofit/>
          </a:bodyPr>
          <a:lstStyle>
            <a:lvl1pPr>
              <a:defRPr sz="5400"/>
            </a:lvl1pPr>
          </a:lstStyle>
          <a:p>
            <a:r>
              <a:rPr lang="en-US" dirty="0"/>
              <a:t>Click to edit Master title style</a:t>
            </a:r>
          </a:p>
        </p:txBody>
      </p:sp>
      <p:sp>
        <p:nvSpPr>
          <p:cNvPr id="9" name="Text Placeholder 3">
            <a:extLst>
              <a:ext uri="{FF2B5EF4-FFF2-40B4-BE49-F238E27FC236}">
                <a16:creationId xmlns:a16="http://schemas.microsoft.com/office/drawing/2014/main" id="{31845593-CC30-27D6-3F82-E2BA784C49F2}"/>
              </a:ext>
            </a:extLst>
          </p:cNvPr>
          <p:cNvSpPr>
            <a:spLocks noGrp="1"/>
          </p:cNvSpPr>
          <p:nvPr>
            <p:ph type="body" sz="half" idx="2"/>
          </p:nvPr>
        </p:nvSpPr>
        <p:spPr>
          <a:xfrm>
            <a:off x="612647" y="4526280"/>
            <a:ext cx="3654553" cy="1621111"/>
          </a:xfrm>
        </p:spPr>
        <p:txBody>
          <a:bodyPr anchor="b">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4876801" y="685800"/>
            <a:ext cx="6699502" cy="5486400"/>
          </a:xfrm>
        </p:spPr>
        <p:txBody>
          <a:bodyPr vert="horz" lIns="91440" tIns="45720" rIns="91440" bIns="45720" rtlCol="0">
            <a:noAutofit/>
          </a:bodyPr>
          <a:lstStyle>
            <a:lvl1pPr>
              <a:defRPr lang="en-US" sz="1400" dirty="0"/>
            </a:lvl1pPr>
            <a:lvl2pPr>
              <a:defRPr lang="en-US" sz="1400" dirty="0"/>
            </a:lvl2pPr>
            <a:lvl3pPr>
              <a:defRPr lang="en-US" sz="1400" dirty="0"/>
            </a:lvl3pPr>
            <a:lvl4pPr>
              <a:defRPr lang="en-US" sz="1400" dirty="0"/>
            </a:lvl4pPr>
            <a:lvl5pPr>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noAutofit/>
          </a:bodyPr>
          <a:lstStyle/>
          <a:p>
            <a:r>
              <a:rPr lang="en-US"/>
              <a:t>Sample Footer Text</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noAutofit/>
          </a:bodyPr>
          <a:lstStyle/>
          <a:p>
            <a:fld id="{81D94988-488B-40CC-9623-27A54F95F7B4}" type="datetime1">
              <a:rPr lang="en-US" smtClean="0"/>
              <a:t>11/25/2025</a:t>
            </a:fld>
            <a:endParaRPr lang="en-US"/>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43380410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612647" y="685800"/>
            <a:ext cx="3654553" cy="3643916"/>
          </a:xfrm>
        </p:spPr>
        <p:txBody>
          <a:bodyPr anchor="t">
            <a:noAutofit/>
          </a:bodyPr>
          <a:lstStyle>
            <a:lvl1pPr>
              <a:defRPr sz="5400"/>
            </a:lvl1pPr>
          </a:lstStyle>
          <a:p>
            <a:r>
              <a:rPr lang="en-US" dirty="0"/>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12647" y="4526280"/>
            <a:ext cx="3654553" cy="1621111"/>
          </a:xfrm>
        </p:spPr>
        <p:txBody>
          <a:bodyPr anchor="b">
            <a:no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hasCustomPrompt="1"/>
          </p:nvPr>
        </p:nvSpPr>
        <p:spPr>
          <a:xfrm>
            <a:off x="4872039" y="685800"/>
            <a:ext cx="6699502" cy="5442639"/>
          </a:xfrm>
          <a:blipFill>
            <a:blip r:embed="rId2">
              <a:alphaModFix amt="60000"/>
            </a:blip>
            <a:stretch>
              <a:fillRect/>
            </a:stretch>
          </a:blipFill>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a:t>
            </a:r>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noAutofit/>
          </a:bodyPr>
          <a:lstStyle/>
          <a:p>
            <a:r>
              <a:rPr lang="en-US"/>
              <a:t>Sample Footer Text</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noAutofit/>
          </a:bodyPr>
          <a:lstStyle/>
          <a:p>
            <a:fld id="{FA3C7011-18F0-49E4-85C9-3E22BE44E3EB}" type="datetime1">
              <a:rPr lang="en-US" smtClean="0"/>
              <a:t>11/25/2025</a:t>
            </a:fld>
            <a:endParaRPr lang="en-US"/>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214522265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Conclusion">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85800"/>
            <a:ext cx="10972800" cy="1828800"/>
          </a:xfrm>
        </p:spPr>
        <p:txBody>
          <a:bodyPr anchor="b">
            <a:noAutofit/>
          </a:bodyPr>
          <a:lstStyle>
            <a:lvl1pPr>
              <a:defRPr sz="9000"/>
            </a:lvl1pPr>
          </a:lstStyle>
          <a:p>
            <a:r>
              <a:rPr lang="en-US" dirty="0"/>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612775" y="3429000"/>
            <a:ext cx="10972800" cy="2743198"/>
          </a:xfrm>
        </p:spPr>
        <p:txBody>
          <a:bodyPr>
            <a:noAutofit/>
          </a:bodyPr>
          <a:lstStyle>
            <a:lvl1pPr marL="0" indent="0">
              <a:buNone/>
              <a:defRPr sz="14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9" name="Straight Connector 8">
            <a:extLst>
              <a:ext uri="{FF2B5EF4-FFF2-40B4-BE49-F238E27FC236}">
                <a16:creationId xmlns:a16="http://schemas.microsoft.com/office/drawing/2014/main" id="{A07EC6D5-3C89-D412-4A74-4DD843571D29}"/>
              </a:ext>
            </a:extLst>
          </p:cNvPr>
          <p:cNvCxnSpPr/>
          <p:nvPr userDrawn="1"/>
        </p:nvCxnSpPr>
        <p:spPr>
          <a:xfrm>
            <a:off x="621792" y="2895600"/>
            <a:ext cx="10963656"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noAutofit/>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noAutofit/>
          </a:bodyPr>
          <a:lstStyle/>
          <a:p>
            <a:fld id="{8B1E6060-C53E-4F28-8D83-0C4FB26C4A3F}" type="datetime1">
              <a:rPr lang="en-US" smtClean="0"/>
              <a:t>11/25/2025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1580408274"/>
      </p:ext>
    </p:extLst>
  </p:cSld>
  <p:clrMapOvr>
    <a:overrideClrMapping bg1="dk1" tx1="lt1" bg2="dk2" tx2="lt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onclusion 2">
    <p:bg>
      <p:bgPr>
        <a:solidFill>
          <a:schemeClr val="bg2"/>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FAB975A1-C2E9-D1D4-3C6F-7296B13798B1}"/>
              </a:ext>
            </a:extLst>
          </p:cNvPr>
          <p:cNvSpPr/>
          <p:nvPr/>
        </p:nvSpPr>
        <p:spPr>
          <a:xfrm>
            <a:off x="11254003" y="729226"/>
            <a:ext cx="6296" cy="742941"/>
          </a:xfrm>
          <a:custGeom>
            <a:avLst/>
            <a:gdLst>
              <a:gd name="connsiteX0" fmla="*/ 0 w 6296"/>
              <a:gd name="connsiteY0" fmla="*/ 0 h 742941"/>
              <a:gd name="connsiteX1" fmla="*/ 0 w 6296"/>
              <a:gd name="connsiteY1" fmla="*/ 742942 h 742941"/>
            </a:gdLst>
            <a:ahLst/>
            <a:cxnLst>
              <a:cxn ang="0">
                <a:pos x="connsiteX0" y="connsiteY0"/>
              </a:cxn>
              <a:cxn ang="0">
                <a:pos x="connsiteX1" y="connsiteY1"/>
              </a:cxn>
            </a:cxnLst>
            <a:rect l="l" t="t" r="r" b="b"/>
            <a:pathLst>
              <a:path w="6296" h="742941">
                <a:moveTo>
                  <a:pt x="0" y="0"/>
                </a:moveTo>
                <a:lnTo>
                  <a:pt x="0" y="742942"/>
                </a:lnTo>
              </a:path>
            </a:pathLst>
          </a:custGeom>
          <a:ln w="31077" cap="flat">
            <a:solidFill>
              <a:schemeClr val="accent4"/>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B243F218-F67B-B464-9035-A6AA389E6224}"/>
              </a:ext>
            </a:extLst>
          </p:cNvPr>
          <p:cNvSpPr/>
          <p:nvPr/>
        </p:nvSpPr>
        <p:spPr>
          <a:xfrm>
            <a:off x="10866791" y="1080910"/>
            <a:ext cx="742942" cy="6296"/>
          </a:xfrm>
          <a:custGeom>
            <a:avLst/>
            <a:gdLst>
              <a:gd name="connsiteX0" fmla="*/ 742942 w 742942"/>
              <a:gd name="connsiteY0" fmla="*/ 0 h 6296"/>
              <a:gd name="connsiteX1" fmla="*/ 0 w 742942"/>
              <a:gd name="connsiteY1" fmla="*/ 0 h 6296"/>
            </a:gdLst>
            <a:ahLst/>
            <a:cxnLst>
              <a:cxn ang="0">
                <a:pos x="connsiteX0" y="connsiteY0"/>
              </a:cxn>
              <a:cxn ang="0">
                <a:pos x="connsiteX1" y="connsiteY1"/>
              </a:cxn>
            </a:cxnLst>
            <a:rect l="l" t="t" r="r" b="b"/>
            <a:pathLst>
              <a:path w="742942" h="6296">
                <a:moveTo>
                  <a:pt x="742942" y="0"/>
                </a:moveTo>
                <a:lnTo>
                  <a:pt x="0" y="0"/>
                </a:lnTo>
              </a:path>
            </a:pathLst>
          </a:custGeom>
          <a:ln w="31077" cap="flat">
            <a:solidFill>
              <a:schemeClr val="accent4"/>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61F0E05A-E796-C1AE-DCB2-706459874FC1}"/>
              </a:ext>
            </a:extLst>
          </p:cNvPr>
          <p:cNvSpPr/>
          <p:nvPr/>
        </p:nvSpPr>
        <p:spPr>
          <a:xfrm>
            <a:off x="11003886" y="811408"/>
            <a:ext cx="525338" cy="525339"/>
          </a:xfrm>
          <a:custGeom>
            <a:avLst/>
            <a:gdLst>
              <a:gd name="connsiteX0" fmla="*/ 525339 w 525338"/>
              <a:gd name="connsiteY0" fmla="*/ 0 h 525339"/>
              <a:gd name="connsiteX1" fmla="*/ 0 w 525338"/>
              <a:gd name="connsiteY1" fmla="*/ 525339 h 525339"/>
            </a:gdLst>
            <a:ahLst/>
            <a:cxnLst>
              <a:cxn ang="0">
                <a:pos x="connsiteX0" y="connsiteY0"/>
              </a:cxn>
              <a:cxn ang="0">
                <a:pos x="connsiteX1" y="connsiteY1"/>
              </a:cxn>
            </a:cxnLst>
            <a:rect l="l" t="t" r="r" b="b"/>
            <a:pathLst>
              <a:path w="525338" h="525339">
                <a:moveTo>
                  <a:pt x="525339" y="0"/>
                </a:moveTo>
                <a:lnTo>
                  <a:pt x="0" y="525339"/>
                </a:lnTo>
              </a:path>
            </a:pathLst>
          </a:custGeom>
          <a:ln w="31077" cap="flat">
            <a:solidFill>
              <a:schemeClr val="accent4"/>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BC863187-9C01-45D7-5737-0DEACAA80C83}"/>
              </a:ext>
            </a:extLst>
          </p:cNvPr>
          <p:cNvSpPr/>
          <p:nvPr/>
        </p:nvSpPr>
        <p:spPr>
          <a:xfrm>
            <a:off x="10981626" y="811414"/>
            <a:ext cx="525342" cy="525339"/>
          </a:xfrm>
          <a:custGeom>
            <a:avLst/>
            <a:gdLst>
              <a:gd name="connsiteX0" fmla="*/ 525343 w 525342"/>
              <a:gd name="connsiteY0" fmla="*/ 525339 h 525339"/>
              <a:gd name="connsiteX1" fmla="*/ 0 w 525342"/>
              <a:gd name="connsiteY1" fmla="*/ 0 h 525339"/>
            </a:gdLst>
            <a:ahLst/>
            <a:cxnLst>
              <a:cxn ang="0">
                <a:pos x="connsiteX0" y="connsiteY0"/>
              </a:cxn>
              <a:cxn ang="0">
                <a:pos x="connsiteX1" y="connsiteY1"/>
              </a:cxn>
            </a:cxnLst>
            <a:rect l="l" t="t" r="r" b="b"/>
            <a:pathLst>
              <a:path w="525342" h="525339">
                <a:moveTo>
                  <a:pt x="525343" y="525339"/>
                </a:moveTo>
                <a:lnTo>
                  <a:pt x="0" y="0"/>
                </a:lnTo>
              </a:path>
            </a:pathLst>
          </a:custGeom>
          <a:ln w="31077" cap="flat">
            <a:solidFill>
              <a:schemeClr val="accent4"/>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85800"/>
            <a:ext cx="8226424" cy="3725056"/>
          </a:xfrm>
        </p:spPr>
        <p:txBody>
          <a:bodyPr anchor="b">
            <a:noAutofit/>
          </a:bodyPr>
          <a:lstStyle>
            <a:lvl1pPr>
              <a:defRPr sz="9000"/>
            </a:lvl1pPr>
          </a:lstStyle>
          <a:p>
            <a:r>
              <a:rPr lang="en-US" dirty="0"/>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612777" y="4572000"/>
            <a:ext cx="8226424" cy="1608008"/>
          </a:xfrm>
        </p:spPr>
        <p:txBody>
          <a:bodyPr>
            <a:noAutofit/>
          </a:bodyPr>
          <a:lstStyle>
            <a:lvl1pPr marL="0" indent="0">
              <a:buNone/>
              <a:defRPr sz="1800"/>
            </a:lvl1pPr>
            <a:lvl2pPr marL="228600" indent="0">
              <a:buNone/>
              <a:defRPr sz="1800"/>
            </a:lvl2pPr>
            <a:lvl3pPr marL="457200" indent="0">
              <a:buNone/>
              <a:defRPr sz="1800"/>
            </a:lvl3pPr>
            <a:lvl4pPr marL="685800" indent="0">
              <a:buNone/>
              <a:defRPr sz="1800"/>
            </a:lvl4pPr>
            <a:lvl5pPr marL="914400" indent="0">
              <a:buNone/>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noAutofit/>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noAutofit/>
          </a:bodyPr>
          <a:lstStyle/>
          <a:p>
            <a:fld id="{1D3D1E3E-5DD4-4BAD-A138-1254BF94C224}" type="datetime1">
              <a:rPr lang="en-US" smtClean="0"/>
              <a:t>11/25/2025</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3438797050"/>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685799"/>
            <a:ext cx="10963655" cy="914401"/>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600200"/>
            <a:ext cx="10963656" cy="45720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612647" y="6343955"/>
            <a:ext cx="2805405" cy="365125"/>
          </a:xfrm>
          <a:prstGeom prst="rect">
            <a:avLst/>
          </a:prstGeom>
        </p:spPr>
        <p:txBody>
          <a:bodyPr vert="horz" lIns="91440" tIns="45720" rIns="91440" bIns="45720" rtlCol="0" anchor="ctr">
            <a:normAutofit/>
          </a:bodyPr>
          <a:lstStyle>
            <a:lvl1pPr algn="l" rtl="0">
              <a:defRPr sz="800" b="0" i="0" cap="all" baseline="0">
                <a:solidFill>
                  <a:schemeClr val="tx1"/>
                </a:solidFill>
                <a:latin typeface="+mn-lt"/>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8893929" y="6343955"/>
            <a:ext cx="2202644" cy="365125"/>
          </a:xfrm>
          <a:prstGeom prst="rect">
            <a:avLst/>
          </a:prstGeom>
        </p:spPr>
        <p:txBody>
          <a:bodyPr vert="horz" lIns="91440" tIns="45720" rIns="91440" bIns="45720" rtlCol="0" anchor="ctr">
            <a:normAutofit/>
          </a:bodyPr>
          <a:lstStyle>
            <a:lvl1pPr algn="r" rtl="0">
              <a:defRPr sz="800" b="0" i="0" cap="all" baseline="0">
                <a:solidFill>
                  <a:schemeClr val="tx1"/>
                </a:solidFill>
                <a:latin typeface="+mn-lt"/>
              </a:defRPr>
            </a:lvl1pPr>
          </a:lstStyle>
          <a:p>
            <a:fld id="{7DF4F7BB-A1DF-4BD2-8D5B-CA9EB40127CE}" type="datetime1">
              <a:rPr lang="en-US" smtClean="0"/>
              <a:pPr/>
              <a:t>11/25/2025</a:t>
            </a:fld>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147096" y="6343955"/>
            <a:ext cx="429207" cy="365125"/>
          </a:xfrm>
          <a:prstGeom prst="rect">
            <a:avLst/>
          </a:prstGeom>
        </p:spPr>
        <p:txBody>
          <a:bodyPr vert="horz" lIns="91440" tIns="45720" rIns="91440" bIns="45720" rtlCol="0" anchor="ctr">
            <a:normAutofit/>
          </a:bodyPr>
          <a:lstStyle>
            <a:lvl1pPr algn="r" rtl="0">
              <a:defRPr sz="800" b="0" i="0" cap="all" baseline="0">
                <a:solidFill>
                  <a:schemeClr val="tx1"/>
                </a:solidFill>
                <a:latin typeface="+mn-lt"/>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42461944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Lst>
  <p:hf sldNum="0" hdr="0" ftr="0" dt="0"/>
  <p:txStyles>
    <p:titleStyle>
      <a:lvl1pPr algn="l" defTabSz="914400" rtl="0" eaLnBrk="1" latinLnBrk="0" hangingPunct="1">
        <a:lnSpc>
          <a:spcPct val="80000"/>
        </a:lnSpc>
        <a:spcBef>
          <a:spcPct val="0"/>
        </a:spcBef>
        <a:buNone/>
        <a:defRPr sz="5400" b="0" i="0" kern="1200" cap="all" spc="0"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800" b="0" i="0" kern="1200">
          <a:solidFill>
            <a:schemeClr val="tx2"/>
          </a:solidFill>
          <a:latin typeface="+mn-lt"/>
          <a:ea typeface="+mn-ea"/>
          <a:cs typeface="+mn-cs"/>
        </a:defRPr>
      </a:lvl1pPr>
      <a:lvl2pPr marL="228600" indent="0" algn="l" defTabSz="914400" rtl="0" eaLnBrk="1" latinLnBrk="0" hangingPunct="1">
        <a:lnSpc>
          <a:spcPct val="100000"/>
        </a:lnSpc>
        <a:spcBef>
          <a:spcPts val="500"/>
        </a:spcBef>
        <a:buFont typeface="Arial" panose="020B0604020202020204" pitchFamily="34" charset="0"/>
        <a:buNone/>
        <a:defRPr sz="1600" b="0" i="0" kern="1200">
          <a:solidFill>
            <a:schemeClr val="tx2"/>
          </a:solidFill>
          <a:latin typeface="+mn-lt"/>
          <a:ea typeface="+mn-ea"/>
          <a:cs typeface="+mn-cs"/>
        </a:defRPr>
      </a:lvl2pPr>
      <a:lvl3pPr marL="457200" indent="0" algn="l" defTabSz="914400" rtl="0" eaLnBrk="1" latinLnBrk="0" hangingPunct="1">
        <a:lnSpc>
          <a:spcPct val="100000"/>
        </a:lnSpc>
        <a:spcBef>
          <a:spcPts val="500"/>
        </a:spcBef>
        <a:buFont typeface="Arial" panose="020B0604020202020204" pitchFamily="34" charset="0"/>
        <a:buNone/>
        <a:defRPr sz="1400" b="0" i="0" kern="1200">
          <a:solidFill>
            <a:schemeClr val="tx2"/>
          </a:solidFill>
          <a:latin typeface="+mn-lt"/>
          <a:ea typeface="+mn-ea"/>
          <a:cs typeface="+mn-cs"/>
        </a:defRPr>
      </a:lvl3pPr>
      <a:lvl4pPr marL="685800" indent="0" algn="l" defTabSz="914400" rtl="0" eaLnBrk="1" latinLnBrk="0" hangingPunct="1">
        <a:lnSpc>
          <a:spcPct val="100000"/>
        </a:lnSpc>
        <a:spcBef>
          <a:spcPts val="500"/>
        </a:spcBef>
        <a:buFont typeface="Arial" panose="020B0604020202020204" pitchFamily="34" charset="0"/>
        <a:buNone/>
        <a:defRPr sz="1400" b="0" i="0" kern="1200">
          <a:solidFill>
            <a:schemeClr val="tx2"/>
          </a:solidFill>
          <a:latin typeface="+mn-lt"/>
          <a:ea typeface="+mn-ea"/>
          <a:cs typeface="+mn-cs"/>
        </a:defRPr>
      </a:lvl4pPr>
      <a:lvl5pPr marL="914400" indent="0" algn="l" defTabSz="914400" rtl="0" eaLnBrk="1" latinLnBrk="0" hangingPunct="1">
        <a:lnSpc>
          <a:spcPct val="100000"/>
        </a:lnSpc>
        <a:spcBef>
          <a:spcPts val="500"/>
        </a:spcBef>
        <a:buFont typeface="Arial" panose="020B0604020202020204" pitchFamily="34" charset="0"/>
        <a:buNone/>
        <a:defRPr sz="1400" b="0" i="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7" orient="horz" pos="2160">
          <p15:clr>
            <a:srgbClr val="F26B43"/>
          </p15:clr>
        </p15:guide>
        <p15:guide id="28" pos="3840">
          <p15:clr>
            <a:srgbClr val="F26B43"/>
          </p15:clr>
        </p15:guide>
        <p15:guide id="29" pos="7296">
          <p15:clr>
            <a:srgbClr val="F26B43"/>
          </p15:clr>
        </p15:guide>
        <p15:guide id="30" pos="38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hyperlink" Target="https://www.historyofinformation.com/detail.php?entryid=3389" TargetMode="External"/><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hyperlink" Target="https://drsaraheaton.com/2023/02/25/6-tenets-of-postplagiarism-writing-in-the-age-of-artificial-intelligence/"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s://youtu.be/6Iahem_Ihr8?si=mO5zKlY37jeMPfDT" TargetMode="External"/><Relationship Id="rId5" Type="http://schemas.openxmlformats.org/officeDocument/2006/relationships/hyperlink" Target="https://arxiv.org/abs/2509.21131" TargetMode="External"/><Relationship Id="rId4" Type="http://schemas.openxmlformats.org/officeDocument/2006/relationships/hyperlink" Target="https://scottaaronson.blog/?p=9183" TargetMode="Externa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1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simplypsychology.org/blooms-taxonomy.html" TargetMode="External"/><Relationship Id="rId2" Type="http://schemas.openxmlformats.org/officeDocument/2006/relationships/notesSlide" Target="../notesSlides/notesSlide15.xml"/><Relationship Id="rId1" Type="http://schemas.openxmlformats.org/officeDocument/2006/relationships/slideLayout" Target="../slideLayouts/slideLayout25.xml"/><Relationship Id="rId5" Type="http://schemas.openxmlformats.org/officeDocument/2006/relationships/image" Target="../media/image22.jpeg"/><Relationship Id="rId4" Type="http://schemas.openxmlformats.org/officeDocument/2006/relationships/hyperlink" Target="https://futurism.com/sports-illustrated-ai-generated-writers"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hyperlink" Target="https://aiassessmentscale.com/" TargetMode="External"/><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DF40C-DA88-98C2-1ECC-20DA54D7F1DE}"/>
              </a:ext>
            </a:extLst>
          </p:cNvPr>
          <p:cNvSpPr>
            <a:spLocks noGrp="1"/>
          </p:cNvSpPr>
          <p:nvPr>
            <p:ph type="ctrTitle"/>
          </p:nvPr>
        </p:nvSpPr>
        <p:spPr>
          <a:xfrm>
            <a:off x="614172" y="4419600"/>
            <a:ext cx="10963657" cy="1352245"/>
          </a:xfrm>
        </p:spPr>
        <p:txBody>
          <a:bodyPr anchor="b">
            <a:normAutofit/>
          </a:bodyPr>
          <a:lstStyle/>
          <a:p>
            <a:r>
              <a:rPr lang="en-US" sz="4900" dirty="0"/>
              <a:t>Responsible AI Use in Education: Principles and Practices</a:t>
            </a:r>
          </a:p>
        </p:txBody>
      </p:sp>
      <p:sp>
        <p:nvSpPr>
          <p:cNvPr id="3" name="Subtitle 2">
            <a:extLst>
              <a:ext uri="{FF2B5EF4-FFF2-40B4-BE49-F238E27FC236}">
                <a16:creationId xmlns:a16="http://schemas.microsoft.com/office/drawing/2014/main" id="{B5756D6A-D6D0-B0DB-EAE3-484AB5E962B1}"/>
              </a:ext>
            </a:extLst>
          </p:cNvPr>
          <p:cNvSpPr>
            <a:spLocks noGrp="1"/>
          </p:cNvSpPr>
          <p:nvPr>
            <p:ph type="subTitle" idx="1"/>
          </p:nvPr>
        </p:nvSpPr>
        <p:spPr>
          <a:xfrm>
            <a:off x="614172" y="5943600"/>
            <a:ext cx="10963657" cy="609600"/>
          </a:xfrm>
        </p:spPr>
        <p:txBody>
          <a:bodyPr anchor="t">
            <a:normAutofit/>
          </a:bodyPr>
          <a:lstStyle/>
          <a:p>
            <a:r>
              <a:rPr lang="en-US"/>
              <a:t>Guidelines for ethical and effective AI in learning</a:t>
            </a:r>
          </a:p>
        </p:txBody>
      </p:sp>
      <p:pic>
        <p:nvPicPr>
          <p:cNvPr id="5" name="Picture Placeholder 4" descr="Black 3D wave patterns">
            <a:extLst>
              <a:ext uri="{FF2B5EF4-FFF2-40B4-BE49-F238E27FC236}">
                <a16:creationId xmlns:a16="http://schemas.microsoft.com/office/drawing/2014/main" id="{4869BD03-1529-B198-80A8-6C4BF9E608AB}"/>
              </a:ext>
            </a:extLst>
          </p:cNvPr>
          <p:cNvPicPr>
            <a:picLocks noGrp="1" noChangeAspect="1"/>
          </p:cNvPicPr>
          <p:nvPr>
            <p:ph type="pic" sz="quarter" idx="17"/>
          </p:nvPr>
        </p:nvPicPr>
        <p:blipFill>
          <a:blip r:embed="rId3">
            <a:extLst>
              <a:ext uri="{28A0092B-C50C-407E-A947-70E740481C1C}">
                <a14:useLocalDpi xmlns:a14="http://schemas.microsoft.com/office/drawing/2010/main" val="0"/>
              </a:ext>
            </a:extLst>
          </a:blip>
          <a:srcRect t="18750" b="18750"/>
          <a:stretch>
            <a:fillRect/>
          </a:stretch>
        </p:blipFill>
        <p:spPr>
          <a:xfrm>
            <a:off x="20" y="10"/>
            <a:ext cx="12191980" cy="4114790"/>
          </a:xfrm>
          <a:noFill/>
        </p:spPr>
      </p:pic>
    </p:spTree>
    <p:extLst>
      <p:ext uri="{BB962C8B-B14F-4D97-AF65-F5344CB8AC3E}">
        <p14:creationId xmlns:p14="http://schemas.microsoft.com/office/powerpoint/2010/main" val="2133622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par>
                                <p:cTn id="11" presetID="42" presetClass="entr" presetSubtype="0" fill="hold" grpId="1" nodeType="withEffect">
                                  <p:stCondLst>
                                    <p:cond delay="250"/>
                                  </p:stCondLst>
                                  <p:iterate type="lt">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250"/>
                                        <p:tgtEl>
                                          <p:spTgt spid="3"/>
                                        </p:tgtEl>
                                      </p:cBhvr>
                                    </p:animEffect>
                                    <p:anim calcmode="lin" valueType="num">
                                      <p:cBhvr>
                                        <p:cTn id="14" dur="250" fill="hold"/>
                                        <p:tgtEl>
                                          <p:spTgt spid="3"/>
                                        </p:tgtEl>
                                        <p:attrNameLst>
                                          <p:attrName>ppt_x</p:attrName>
                                        </p:attrNameLst>
                                      </p:cBhvr>
                                      <p:tavLst>
                                        <p:tav tm="0">
                                          <p:val>
                                            <p:strVal val="#ppt_x"/>
                                          </p:val>
                                        </p:tav>
                                        <p:tav tm="100000">
                                          <p:val>
                                            <p:strVal val="#ppt_x"/>
                                          </p:val>
                                        </p:tav>
                                      </p:tavLst>
                                    </p:anim>
                                    <p:anim calcmode="lin" valueType="num">
                                      <p:cBhvr>
                                        <p:cTn id="15"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89C91-C0D3-798A-5530-4D437281F926}"/>
              </a:ext>
            </a:extLst>
          </p:cNvPr>
          <p:cNvSpPr>
            <a:spLocks noGrp="1"/>
          </p:cNvSpPr>
          <p:nvPr>
            <p:ph type="title"/>
          </p:nvPr>
        </p:nvSpPr>
        <p:spPr>
          <a:xfrm>
            <a:off x="612648" y="685800"/>
            <a:ext cx="10963655" cy="762001"/>
          </a:xfrm>
        </p:spPr>
        <p:txBody>
          <a:bodyPr anchor="b">
            <a:normAutofit/>
          </a:bodyPr>
          <a:lstStyle/>
          <a:p>
            <a:r>
              <a:rPr lang="en-US" sz="3400"/>
              <a:t>AI as a Tool: The Role of Human Supervision</a:t>
            </a:r>
          </a:p>
        </p:txBody>
      </p:sp>
      <p:graphicFrame>
        <p:nvGraphicFramePr>
          <p:cNvPr id="4" name="Content Placeholder 4">
            <a:extLst>
              <a:ext uri="{FF2B5EF4-FFF2-40B4-BE49-F238E27FC236}">
                <a16:creationId xmlns:a16="http://schemas.microsoft.com/office/drawing/2014/main" id="{4011C47D-909F-4082-A4E9-B54AA1741491}"/>
              </a:ext>
            </a:extLst>
          </p:cNvPr>
          <p:cNvGraphicFramePr>
            <a:graphicFrameLocks noGrp="1"/>
          </p:cNvGraphicFramePr>
          <p:nvPr>
            <p:ph idx="1"/>
            <p:extLst>
              <p:ext uri="{D42A27DB-BD31-4B8C-83A1-F6EECF244321}">
                <p14:modId xmlns:p14="http://schemas.microsoft.com/office/powerpoint/2010/main" val="445839513"/>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612647" y="1828800"/>
          <a:ext cx="10963656" cy="4343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10930645"/>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BCEA5-D8E4-EC5F-D83F-7B0C7592EA11}"/>
              </a:ext>
            </a:extLst>
          </p:cNvPr>
          <p:cNvSpPr>
            <a:spLocks noGrp="1"/>
          </p:cNvSpPr>
          <p:nvPr>
            <p:ph type="title"/>
          </p:nvPr>
        </p:nvSpPr>
        <p:spPr>
          <a:xfrm>
            <a:off x="615698" y="685800"/>
            <a:ext cx="3364992" cy="1996301"/>
          </a:xfrm>
        </p:spPr>
        <p:txBody>
          <a:bodyPr anchor="b">
            <a:normAutofit/>
          </a:bodyPr>
          <a:lstStyle/>
          <a:p>
            <a:r>
              <a:rPr lang="en-US" sz="3000" dirty="0"/>
              <a:t>Evaluating Safe and Unsafe AI Content Generation</a:t>
            </a:r>
          </a:p>
        </p:txBody>
      </p:sp>
      <p:sp>
        <p:nvSpPr>
          <p:cNvPr id="4" name="Content Placeholder 3">
            <a:extLst>
              <a:ext uri="{FF2B5EF4-FFF2-40B4-BE49-F238E27FC236}">
                <a16:creationId xmlns:a16="http://schemas.microsoft.com/office/drawing/2014/main" id="{8CBCC1FD-10A5-4017-E814-AB5AA32C723F}"/>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5698" y="2880360"/>
            <a:ext cx="3364992" cy="3234856"/>
          </a:xfrm>
        </p:spPr>
        <p:txBody>
          <a:bodyPr>
            <a:normAutofit/>
          </a:bodyPr>
          <a:lstStyle/>
          <a:p>
            <a:pPr marL="0" indent="0">
              <a:spcBef>
                <a:spcPts val="2500"/>
              </a:spcBef>
              <a:buFont typeface="Arial" panose="020B0604020202020204" pitchFamily="34" charset="0"/>
              <a:buNone/>
            </a:pPr>
            <a:r>
              <a:rPr lang="en-US" b="1" dirty="0"/>
              <a:t>Safe AI Content Usage</a:t>
            </a:r>
          </a:p>
          <a:p>
            <a:pPr marL="0" lvl="1" indent="0">
              <a:buFont typeface="Arial" panose="020B0604020202020204" pitchFamily="34" charset="0"/>
              <a:buNone/>
            </a:pPr>
            <a:r>
              <a:rPr lang="en-US" dirty="0"/>
              <a:t>AI content generation is safer in controlled environments like creative writing or brainstorming support where errors have low impact.</a:t>
            </a:r>
          </a:p>
          <a:p>
            <a:pPr marL="0" indent="0">
              <a:spcBef>
                <a:spcPts val="2500"/>
              </a:spcBef>
              <a:buFont typeface="Arial" panose="020B0604020202020204" pitchFamily="34" charset="0"/>
              <a:buNone/>
            </a:pPr>
            <a:r>
              <a:rPr lang="en-US" b="1" dirty="0"/>
              <a:t>Risks of Unchecked AI Content</a:t>
            </a:r>
          </a:p>
          <a:p>
            <a:pPr marL="0" lvl="1" indent="0">
              <a:buFont typeface="Arial" panose="020B0604020202020204" pitchFamily="34" charset="0"/>
              <a:buNone/>
            </a:pPr>
            <a:r>
              <a:rPr lang="en-US" dirty="0"/>
              <a:t>Allowing AI to generate unchecked content in sensitive areas like medical advice or legal documents can lead to serious harm.</a:t>
            </a:r>
          </a:p>
        </p:txBody>
      </p:sp>
      <p:pic>
        <p:nvPicPr>
          <p:cNvPr id="11" name="Picture 10" descr="A person and a robot talking to each other&#10;&#10;AI-generated content may be incorrect.">
            <a:extLst>
              <a:ext uri="{FF2B5EF4-FFF2-40B4-BE49-F238E27FC236}">
                <a16:creationId xmlns:a16="http://schemas.microsoft.com/office/drawing/2014/main" id="{ADB0E4F8-5E3D-12E4-60EE-C3C9870F0DDA}"/>
              </a:ext>
            </a:extLst>
          </p:cNvPr>
          <p:cNvPicPr>
            <a:picLocks noChangeAspect="1"/>
          </p:cNvPicPr>
          <p:nvPr/>
        </p:nvPicPr>
        <p:blipFill>
          <a:blip r:embed="rId3"/>
          <a:srcRect l="13016" r="13165" b="-1"/>
          <a:stretch>
            <a:fillRect/>
          </a:stretch>
        </p:blipFill>
        <p:spPr>
          <a:xfrm>
            <a:off x="4607856" y="10"/>
            <a:ext cx="7584144" cy="68579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6818880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5FB97-750E-E668-D08D-58616BA0BC8F}"/>
              </a:ext>
            </a:extLst>
          </p:cNvPr>
          <p:cNvSpPr>
            <a:spLocks noGrp="1"/>
          </p:cNvSpPr>
          <p:nvPr>
            <p:ph type="title"/>
          </p:nvPr>
        </p:nvSpPr>
        <p:spPr>
          <a:xfrm>
            <a:off x="612647" y="685800"/>
            <a:ext cx="10963655" cy="891102"/>
          </a:xfrm>
        </p:spPr>
        <p:txBody>
          <a:bodyPr anchor="b">
            <a:normAutofit/>
          </a:bodyPr>
          <a:lstStyle/>
          <a:p>
            <a:r>
              <a:rPr lang="en-US" sz="3000"/>
              <a:t>Assessing Accuracy, Bias, and Missing Information in AI Responses</a:t>
            </a:r>
          </a:p>
        </p:txBody>
      </p:sp>
      <p:pic>
        <p:nvPicPr>
          <p:cNvPr id="8" name="Picture 7" descr="A robot with text on it&#10;&#10;AI-generated content may be incorrect.">
            <a:extLst>
              <a:ext uri="{FF2B5EF4-FFF2-40B4-BE49-F238E27FC236}">
                <a16:creationId xmlns:a16="http://schemas.microsoft.com/office/drawing/2014/main" id="{FD790FBF-F74C-AD28-F2B0-9B75ADCDF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2647" y="2733074"/>
            <a:ext cx="2740153" cy="2740153"/>
          </a:xfrm>
          <a:prstGeom prst="rect">
            <a:avLst/>
          </a:prstGeom>
          <a:noFill/>
          <a:ln w="38100" cap="sq">
            <a:solidFill>
              <a:schemeClr val="accent2"/>
            </a:solidFill>
            <a:prstDash val="solid"/>
            <a:miter lim="800000"/>
          </a:ln>
          <a:effectLst>
            <a:outerShdw blurRad="50800" dist="38100" dir="2700000" algn="tl" rotWithShape="0">
              <a:srgbClr val="000000">
                <a:alpha val="43000"/>
              </a:srgbClr>
            </a:outerShdw>
          </a:effectLst>
        </p:spPr>
      </p:pic>
      <p:graphicFrame>
        <p:nvGraphicFramePr>
          <p:cNvPr id="6" name="Table 5">
            <a:extLst>
              <a:ext uri="{FF2B5EF4-FFF2-40B4-BE49-F238E27FC236}">
                <a16:creationId xmlns:a16="http://schemas.microsoft.com/office/drawing/2014/main" id="{F9A50F50-D322-08CF-CB14-40EAA03F47D5}"/>
              </a:ext>
            </a:extLst>
          </p:cNvPr>
          <p:cNvGraphicFramePr>
            <a:graphicFrameLocks noGrp="1"/>
          </p:cNvGraphicFramePr>
          <p:nvPr>
            <p:extLst>
              <p:ext uri="{D42A27DB-BD31-4B8C-83A1-F6EECF244321}">
                <p14:modId xmlns:p14="http://schemas.microsoft.com/office/powerpoint/2010/main" val="674144712"/>
              </p:ext>
            </p:extLst>
          </p:nvPr>
        </p:nvGraphicFramePr>
        <p:xfrm>
          <a:off x="3935568" y="2057400"/>
          <a:ext cx="7515168" cy="4091505"/>
        </p:xfrm>
        <a:graphic>
          <a:graphicData uri="http://schemas.openxmlformats.org/drawingml/2006/table">
            <a:tbl>
              <a:tblPr firstRow="1" firstCol="1" bandRow="1">
                <a:tableStyleId>{5C22544A-7EE6-4342-B048-85BDC9FD1C3A}</a:tableStyleId>
              </a:tblPr>
              <a:tblGrid>
                <a:gridCol w="1354425">
                  <a:extLst>
                    <a:ext uri="{9D8B030D-6E8A-4147-A177-3AD203B41FA5}">
                      <a16:colId xmlns:a16="http://schemas.microsoft.com/office/drawing/2014/main" val="3579404734"/>
                    </a:ext>
                  </a:extLst>
                </a:gridCol>
                <a:gridCol w="2019161">
                  <a:extLst>
                    <a:ext uri="{9D8B030D-6E8A-4147-A177-3AD203B41FA5}">
                      <a16:colId xmlns:a16="http://schemas.microsoft.com/office/drawing/2014/main" val="3698038988"/>
                    </a:ext>
                  </a:extLst>
                </a:gridCol>
                <a:gridCol w="2053581">
                  <a:extLst>
                    <a:ext uri="{9D8B030D-6E8A-4147-A177-3AD203B41FA5}">
                      <a16:colId xmlns:a16="http://schemas.microsoft.com/office/drawing/2014/main" val="1728997111"/>
                    </a:ext>
                  </a:extLst>
                </a:gridCol>
                <a:gridCol w="2088001">
                  <a:extLst>
                    <a:ext uri="{9D8B030D-6E8A-4147-A177-3AD203B41FA5}">
                      <a16:colId xmlns:a16="http://schemas.microsoft.com/office/drawing/2014/main" val="1050586863"/>
                    </a:ext>
                  </a:extLst>
                </a:gridCol>
              </a:tblGrid>
              <a:tr h="595380">
                <a:tc>
                  <a:txBody>
                    <a:bodyPr/>
                    <a:lstStyle/>
                    <a:p>
                      <a:pPr marL="0" marR="0">
                        <a:lnSpc>
                          <a:spcPct val="115000"/>
                        </a:lnSpc>
                        <a:spcAft>
                          <a:spcPts val="1000"/>
                        </a:spcAft>
                        <a:buNone/>
                      </a:pPr>
                      <a:r>
                        <a:rPr lang="en-US" sz="1600">
                          <a:effectLst/>
                        </a:rPr>
                        <a:t>Criteria</a:t>
                      </a:r>
                      <a:endParaRPr lang="en-US" sz="1500">
                        <a:effectLst/>
                        <a:latin typeface="Cambria" panose="02040503050406030204" pitchFamily="18" charset="0"/>
                        <a:ea typeface="MS Mincho" panose="02020609040205080304" pitchFamily="49" charset="-128"/>
                        <a:cs typeface="Times New Roman" panose="02020603050405020304" pitchFamily="18" charset="0"/>
                      </a:endParaRPr>
                    </a:p>
                  </a:txBody>
                  <a:tcPr marL="92934" marR="92934" marT="0" marB="0">
                    <a:lnL w="38100" cap="flat" cmpd="sng" algn="ctr">
                      <a:solidFill>
                        <a:schemeClr val="accent4"/>
                      </a:solidFill>
                      <a:prstDash val="solid"/>
                      <a:round/>
                      <a:headEnd type="none" w="med" len="med"/>
                      <a:tailEnd type="none" w="med" len="med"/>
                    </a:lnL>
                    <a:lnR w="38100" cap="flat" cmpd="sng" algn="ctr">
                      <a:solidFill>
                        <a:schemeClr val="accent4"/>
                      </a:solidFill>
                      <a:prstDash val="solid"/>
                      <a:round/>
                      <a:headEnd type="none" w="med" len="med"/>
                      <a:tailEnd type="none" w="med" len="med"/>
                    </a:lnR>
                    <a:lnT w="38100" cap="flat" cmpd="sng" algn="ctr">
                      <a:solidFill>
                        <a:schemeClr val="accent4"/>
                      </a:solidFill>
                      <a:prstDash val="solid"/>
                      <a:round/>
                      <a:headEnd type="none" w="med" len="med"/>
                      <a:tailEnd type="none" w="med" len="med"/>
                    </a:lnT>
                    <a:lnB w="38100" cap="flat" cmpd="sng" algn="ctr">
                      <a:solidFill>
                        <a:schemeClr val="accent4"/>
                      </a:solidFill>
                      <a:prstDash val="solid"/>
                      <a:round/>
                      <a:headEnd type="none" w="med" len="med"/>
                      <a:tailEnd type="none" w="med" len="med"/>
                    </a:lnB>
                  </a:tcPr>
                </a:tc>
                <a:tc>
                  <a:txBody>
                    <a:bodyPr/>
                    <a:lstStyle/>
                    <a:p>
                      <a:pPr marL="0" marR="0">
                        <a:lnSpc>
                          <a:spcPct val="115000"/>
                        </a:lnSpc>
                        <a:spcAft>
                          <a:spcPts val="1000"/>
                        </a:spcAft>
                        <a:buNone/>
                      </a:pPr>
                      <a:r>
                        <a:rPr lang="en-US" sz="1600">
                          <a:effectLst/>
                        </a:rPr>
                        <a:t>Questions to Ask</a:t>
                      </a:r>
                      <a:endParaRPr lang="en-US" sz="1500">
                        <a:effectLst/>
                        <a:latin typeface="Cambria" panose="02040503050406030204" pitchFamily="18" charset="0"/>
                        <a:ea typeface="MS Mincho" panose="02020609040205080304" pitchFamily="49" charset="-128"/>
                        <a:cs typeface="Times New Roman" panose="02020603050405020304" pitchFamily="18" charset="0"/>
                      </a:endParaRPr>
                    </a:p>
                  </a:txBody>
                  <a:tcPr marL="92934" marR="92934" marT="0" marB="0">
                    <a:lnL w="38100" cap="flat" cmpd="sng" algn="ctr">
                      <a:solidFill>
                        <a:schemeClr val="accent4"/>
                      </a:solidFill>
                      <a:prstDash val="solid"/>
                      <a:round/>
                      <a:headEnd type="none" w="med" len="med"/>
                      <a:tailEnd type="none" w="med" len="med"/>
                    </a:lnL>
                    <a:lnR w="38100" cap="flat" cmpd="sng" algn="ctr">
                      <a:solidFill>
                        <a:schemeClr val="accent4"/>
                      </a:solidFill>
                      <a:prstDash val="solid"/>
                      <a:round/>
                      <a:headEnd type="none" w="med" len="med"/>
                      <a:tailEnd type="none" w="med" len="med"/>
                    </a:lnR>
                    <a:lnT w="38100" cap="flat" cmpd="sng" algn="ctr">
                      <a:solidFill>
                        <a:schemeClr val="accent4"/>
                      </a:solidFill>
                      <a:prstDash val="solid"/>
                      <a:round/>
                      <a:headEnd type="none" w="med" len="med"/>
                      <a:tailEnd type="none" w="med" len="med"/>
                    </a:lnT>
                    <a:lnB w="38100" cap="flat" cmpd="sng" algn="ctr">
                      <a:solidFill>
                        <a:schemeClr val="accent4"/>
                      </a:solidFill>
                      <a:prstDash val="solid"/>
                      <a:round/>
                      <a:headEnd type="none" w="med" len="med"/>
                      <a:tailEnd type="none" w="med" len="med"/>
                    </a:lnB>
                  </a:tcPr>
                </a:tc>
                <a:tc>
                  <a:txBody>
                    <a:bodyPr/>
                    <a:lstStyle/>
                    <a:p>
                      <a:pPr marL="0" marR="0">
                        <a:lnSpc>
                          <a:spcPct val="115000"/>
                        </a:lnSpc>
                        <a:spcAft>
                          <a:spcPts val="1000"/>
                        </a:spcAft>
                        <a:buNone/>
                      </a:pPr>
                      <a:r>
                        <a:rPr lang="en-US" sz="1600">
                          <a:effectLst/>
                        </a:rPr>
                        <a:t>Prompts for AI</a:t>
                      </a:r>
                      <a:endParaRPr lang="en-US" sz="1500">
                        <a:effectLst/>
                        <a:latin typeface="Cambria" panose="02040503050406030204" pitchFamily="18" charset="0"/>
                        <a:ea typeface="MS Mincho" panose="02020609040205080304" pitchFamily="49" charset="-128"/>
                        <a:cs typeface="Times New Roman" panose="02020603050405020304" pitchFamily="18" charset="0"/>
                      </a:endParaRPr>
                    </a:p>
                  </a:txBody>
                  <a:tcPr marL="92934" marR="92934" marT="0" marB="0">
                    <a:lnL w="38100" cap="flat" cmpd="sng" algn="ctr">
                      <a:solidFill>
                        <a:schemeClr val="accent4"/>
                      </a:solidFill>
                      <a:prstDash val="solid"/>
                      <a:round/>
                      <a:headEnd type="none" w="med" len="med"/>
                      <a:tailEnd type="none" w="med" len="med"/>
                    </a:lnL>
                    <a:lnR w="38100" cap="flat" cmpd="sng" algn="ctr">
                      <a:solidFill>
                        <a:schemeClr val="accent4"/>
                      </a:solidFill>
                      <a:prstDash val="solid"/>
                      <a:round/>
                      <a:headEnd type="none" w="med" len="med"/>
                      <a:tailEnd type="none" w="med" len="med"/>
                    </a:lnR>
                    <a:lnT w="38100" cap="flat" cmpd="sng" algn="ctr">
                      <a:solidFill>
                        <a:schemeClr val="accent4"/>
                      </a:solidFill>
                      <a:prstDash val="solid"/>
                      <a:round/>
                      <a:headEnd type="none" w="med" len="med"/>
                      <a:tailEnd type="none" w="med" len="med"/>
                    </a:lnT>
                    <a:lnB w="38100" cap="flat" cmpd="sng" algn="ctr">
                      <a:solidFill>
                        <a:schemeClr val="accent4"/>
                      </a:solidFill>
                      <a:prstDash val="solid"/>
                      <a:round/>
                      <a:headEnd type="none" w="med" len="med"/>
                      <a:tailEnd type="none" w="med" len="med"/>
                    </a:lnB>
                  </a:tcPr>
                </a:tc>
                <a:tc>
                  <a:txBody>
                    <a:bodyPr/>
                    <a:lstStyle/>
                    <a:p>
                      <a:pPr marL="0" marR="0">
                        <a:lnSpc>
                          <a:spcPct val="115000"/>
                        </a:lnSpc>
                        <a:spcAft>
                          <a:spcPts val="1000"/>
                        </a:spcAft>
                        <a:buNone/>
                      </a:pPr>
                      <a:r>
                        <a:rPr lang="en-US" sz="1600">
                          <a:effectLst/>
                        </a:rPr>
                        <a:t>Example in Plain Terms</a:t>
                      </a:r>
                      <a:endParaRPr lang="en-US" sz="1500">
                        <a:effectLst/>
                        <a:latin typeface="Cambria" panose="02040503050406030204" pitchFamily="18" charset="0"/>
                        <a:ea typeface="MS Mincho" panose="02020609040205080304" pitchFamily="49" charset="-128"/>
                        <a:cs typeface="Times New Roman" panose="02020603050405020304" pitchFamily="18" charset="0"/>
                      </a:endParaRPr>
                    </a:p>
                  </a:txBody>
                  <a:tcPr marL="92934" marR="92934" marT="0" marB="0">
                    <a:lnL w="38100" cap="flat" cmpd="sng" algn="ctr">
                      <a:solidFill>
                        <a:schemeClr val="accent4"/>
                      </a:solidFill>
                      <a:prstDash val="solid"/>
                      <a:round/>
                      <a:headEnd type="none" w="med" len="med"/>
                      <a:tailEnd type="none" w="med" len="med"/>
                    </a:lnL>
                    <a:lnR w="38100" cap="flat" cmpd="sng" algn="ctr">
                      <a:solidFill>
                        <a:schemeClr val="accent4"/>
                      </a:solidFill>
                      <a:prstDash val="solid"/>
                      <a:round/>
                      <a:headEnd type="none" w="med" len="med"/>
                      <a:tailEnd type="none" w="med" len="med"/>
                    </a:lnR>
                    <a:lnT w="38100" cap="flat" cmpd="sng" algn="ctr">
                      <a:solidFill>
                        <a:schemeClr val="accent4"/>
                      </a:solidFill>
                      <a:prstDash val="solid"/>
                      <a:round/>
                      <a:headEnd type="none" w="med" len="med"/>
                      <a:tailEnd type="none" w="med" len="med"/>
                    </a:lnT>
                    <a:lnB w="38100" cap="flat" cmpd="sng" algn="ctr">
                      <a:solidFill>
                        <a:schemeClr val="accent4"/>
                      </a:solidFill>
                      <a:prstDash val="solid"/>
                      <a:round/>
                      <a:headEnd type="none" w="med" len="med"/>
                      <a:tailEnd type="none" w="med" len="med"/>
                    </a:lnB>
                  </a:tcPr>
                </a:tc>
                <a:extLst>
                  <a:ext uri="{0D108BD9-81ED-4DB2-BD59-A6C34878D82A}">
                    <a16:rowId xmlns:a16="http://schemas.microsoft.com/office/drawing/2014/main" val="536135095"/>
                  </a:ext>
                </a:extLst>
              </a:tr>
              <a:tr h="1165375">
                <a:tc>
                  <a:txBody>
                    <a:bodyPr/>
                    <a:lstStyle/>
                    <a:p>
                      <a:pPr marL="0" marR="0">
                        <a:lnSpc>
                          <a:spcPct val="115000"/>
                        </a:lnSpc>
                        <a:spcAft>
                          <a:spcPts val="1000"/>
                        </a:spcAft>
                        <a:buNone/>
                      </a:pPr>
                      <a:r>
                        <a:rPr lang="en-US" sz="1600">
                          <a:effectLst/>
                        </a:rPr>
                        <a:t>Accuracy</a:t>
                      </a:r>
                      <a:endParaRPr lang="en-US" sz="1500">
                        <a:effectLst/>
                        <a:latin typeface="Cambria" panose="02040503050406030204" pitchFamily="18" charset="0"/>
                        <a:ea typeface="MS Mincho" panose="02020609040205080304" pitchFamily="49" charset="-128"/>
                        <a:cs typeface="Times New Roman" panose="02020603050405020304" pitchFamily="18" charset="0"/>
                      </a:endParaRPr>
                    </a:p>
                  </a:txBody>
                  <a:tcPr marL="92934" marR="92934" marT="0" marB="0">
                    <a:lnL w="38100" cap="flat" cmpd="sng" algn="ctr">
                      <a:solidFill>
                        <a:schemeClr val="accent4"/>
                      </a:solidFill>
                      <a:prstDash val="solid"/>
                      <a:round/>
                      <a:headEnd type="none" w="med" len="med"/>
                      <a:tailEnd type="none" w="med" len="med"/>
                    </a:lnL>
                    <a:lnR w="38100" cap="flat" cmpd="sng" algn="ctr">
                      <a:solidFill>
                        <a:schemeClr val="accent4"/>
                      </a:solidFill>
                      <a:prstDash val="solid"/>
                      <a:round/>
                      <a:headEnd type="none" w="med" len="med"/>
                      <a:tailEnd type="none" w="med" len="med"/>
                    </a:lnR>
                    <a:lnT w="38100" cap="flat" cmpd="sng" algn="ctr">
                      <a:solidFill>
                        <a:schemeClr val="accent4"/>
                      </a:solidFill>
                      <a:prstDash val="solid"/>
                      <a:round/>
                      <a:headEnd type="none" w="med" len="med"/>
                      <a:tailEnd type="none" w="med" len="med"/>
                    </a:lnT>
                    <a:lnB w="38100" cap="flat" cmpd="sng" algn="ctr">
                      <a:solidFill>
                        <a:schemeClr val="accent4"/>
                      </a:solidFill>
                      <a:prstDash val="solid"/>
                      <a:round/>
                      <a:headEnd type="none" w="med" len="med"/>
                      <a:tailEnd type="none" w="med" len="med"/>
                    </a:lnB>
                  </a:tcPr>
                </a:tc>
                <a:tc>
                  <a:txBody>
                    <a:bodyPr/>
                    <a:lstStyle/>
                    <a:p>
                      <a:pPr marL="0" marR="0">
                        <a:lnSpc>
                          <a:spcPct val="115000"/>
                        </a:lnSpc>
                        <a:spcAft>
                          <a:spcPts val="1000"/>
                        </a:spcAft>
                        <a:buNone/>
                      </a:pPr>
                      <a:r>
                        <a:rPr lang="en-US" sz="1600">
                          <a:effectLst/>
                        </a:rPr>
                        <a:t>Is it true? Is it supported with evidence?</a:t>
                      </a:r>
                      <a:endParaRPr lang="en-US" sz="1500">
                        <a:effectLst/>
                        <a:latin typeface="Cambria" panose="02040503050406030204" pitchFamily="18" charset="0"/>
                        <a:ea typeface="MS Mincho" panose="02020609040205080304" pitchFamily="49" charset="-128"/>
                        <a:cs typeface="Times New Roman" panose="02020603050405020304" pitchFamily="18" charset="0"/>
                      </a:endParaRPr>
                    </a:p>
                  </a:txBody>
                  <a:tcPr marL="92934" marR="92934" marT="0" marB="0">
                    <a:lnL w="38100" cap="flat" cmpd="sng" algn="ctr">
                      <a:solidFill>
                        <a:schemeClr val="accent4"/>
                      </a:solidFill>
                      <a:prstDash val="solid"/>
                      <a:round/>
                      <a:headEnd type="none" w="med" len="med"/>
                      <a:tailEnd type="none" w="med" len="med"/>
                    </a:lnL>
                    <a:lnR w="38100" cap="flat" cmpd="sng" algn="ctr">
                      <a:solidFill>
                        <a:schemeClr val="accent4"/>
                      </a:solidFill>
                      <a:prstDash val="solid"/>
                      <a:round/>
                      <a:headEnd type="none" w="med" len="med"/>
                      <a:tailEnd type="none" w="med" len="med"/>
                    </a:lnR>
                    <a:lnT w="38100" cap="flat" cmpd="sng" algn="ctr">
                      <a:solidFill>
                        <a:schemeClr val="accent4"/>
                      </a:solidFill>
                      <a:prstDash val="solid"/>
                      <a:round/>
                      <a:headEnd type="none" w="med" len="med"/>
                      <a:tailEnd type="none" w="med" len="med"/>
                    </a:lnT>
                    <a:lnB w="38100" cap="flat" cmpd="sng" algn="ctr">
                      <a:solidFill>
                        <a:schemeClr val="accent4"/>
                      </a:solidFill>
                      <a:prstDash val="solid"/>
                      <a:round/>
                      <a:headEnd type="none" w="med" len="med"/>
                      <a:tailEnd type="none" w="med" len="med"/>
                    </a:lnB>
                  </a:tcPr>
                </a:tc>
                <a:tc>
                  <a:txBody>
                    <a:bodyPr/>
                    <a:lstStyle/>
                    <a:p>
                      <a:pPr marL="0" marR="0">
                        <a:lnSpc>
                          <a:spcPct val="115000"/>
                        </a:lnSpc>
                        <a:spcAft>
                          <a:spcPts val="1000"/>
                        </a:spcAft>
                        <a:buNone/>
                      </a:pPr>
                      <a:r>
                        <a:rPr lang="en-US" sz="1600">
                          <a:effectLst/>
                        </a:rPr>
                        <a:t>What are your sources? Give another perspective.</a:t>
                      </a:r>
                      <a:endParaRPr lang="en-US" sz="1500">
                        <a:effectLst/>
                        <a:latin typeface="Cambria" panose="02040503050406030204" pitchFamily="18" charset="0"/>
                        <a:ea typeface="MS Mincho" panose="02020609040205080304" pitchFamily="49" charset="-128"/>
                        <a:cs typeface="Times New Roman" panose="02020603050405020304" pitchFamily="18" charset="0"/>
                      </a:endParaRPr>
                    </a:p>
                  </a:txBody>
                  <a:tcPr marL="92934" marR="92934" marT="0" marB="0">
                    <a:lnL w="38100" cap="flat" cmpd="sng" algn="ctr">
                      <a:solidFill>
                        <a:schemeClr val="accent4"/>
                      </a:solidFill>
                      <a:prstDash val="solid"/>
                      <a:round/>
                      <a:headEnd type="none" w="med" len="med"/>
                      <a:tailEnd type="none" w="med" len="med"/>
                    </a:lnL>
                    <a:lnR w="38100" cap="flat" cmpd="sng" algn="ctr">
                      <a:solidFill>
                        <a:schemeClr val="accent4"/>
                      </a:solidFill>
                      <a:prstDash val="solid"/>
                      <a:round/>
                      <a:headEnd type="none" w="med" len="med"/>
                      <a:tailEnd type="none" w="med" len="med"/>
                    </a:lnR>
                    <a:lnT w="38100" cap="flat" cmpd="sng" algn="ctr">
                      <a:solidFill>
                        <a:schemeClr val="accent4"/>
                      </a:solidFill>
                      <a:prstDash val="solid"/>
                      <a:round/>
                      <a:headEnd type="none" w="med" len="med"/>
                      <a:tailEnd type="none" w="med" len="med"/>
                    </a:lnT>
                    <a:lnB w="38100" cap="flat" cmpd="sng" algn="ctr">
                      <a:solidFill>
                        <a:schemeClr val="accent4"/>
                      </a:solidFill>
                      <a:prstDash val="solid"/>
                      <a:round/>
                      <a:headEnd type="none" w="med" len="med"/>
                      <a:tailEnd type="none" w="med" len="med"/>
                    </a:lnB>
                  </a:tcPr>
                </a:tc>
                <a:tc>
                  <a:txBody>
                    <a:bodyPr/>
                    <a:lstStyle/>
                    <a:p>
                      <a:pPr marL="0" marR="0">
                        <a:lnSpc>
                          <a:spcPct val="115000"/>
                        </a:lnSpc>
                        <a:spcAft>
                          <a:spcPts val="1000"/>
                        </a:spcAft>
                        <a:buNone/>
                      </a:pPr>
                      <a:r>
                        <a:rPr lang="en-US" sz="1600">
                          <a:effectLst/>
                        </a:rPr>
                        <a:t>AI claims a medical stat—verify on CDC/WHO, not just trust.</a:t>
                      </a:r>
                      <a:endParaRPr lang="en-US" sz="1500">
                        <a:effectLst/>
                        <a:latin typeface="Cambria" panose="02040503050406030204" pitchFamily="18" charset="0"/>
                        <a:ea typeface="MS Mincho" panose="02020609040205080304" pitchFamily="49" charset="-128"/>
                        <a:cs typeface="Times New Roman" panose="02020603050405020304" pitchFamily="18" charset="0"/>
                      </a:endParaRPr>
                    </a:p>
                  </a:txBody>
                  <a:tcPr marL="92934" marR="92934" marT="0" marB="0">
                    <a:lnL w="38100" cap="flat" cmpd="sng" algn="ctr">
                      <a:solidFill>
                        <a:schemeClr val="accent4"/>
                      </a:solidFill>
                      <a:prstDash val="solid"/>
                      <a:round/>
                      <a:headEnd type="none" w="med" len="med"/>
                      <a:tailEnd type="none" w="med" len="med"/>
                    </a:lnL>
                    <a:lnR w="38100" cap="flat" cmpd="sng" algn="ctr">
                      <a:solidFill>
                        <a:schemeClr val="accent4"/>
                      </a:solidFill>
                      <a:prstDash val="solid"/>
                      <a:round/>
                      <a:headEnd type="none" w="med" len="med"/>
                      <a:tailEnd type="none" w="med" len="med"/>
                    </a:lnR>
                    <a:lnT w="38100" cap="flat" cmpd="sng" algn="ctr">
                      <a:solidFill>
                        <a:schemeClr val="accent4"/>
                      </a:solidFill>
                      <a:prstDash val="solid"/>
                      <a:round/>
                      <a:headEnd type="none" w="med" len="med"/>
                      <a:tailEnd type="none" w="med" len="med"/>
                    </a:lnT>
                    <a:lnB w="38100" cap="flat" cmpd="sng" algn="ctr">
                      <a:solidFill>
                        <a:schemeClr val="accent4"/>
                      </a:solidFill>
                      <a:prstDash val="solid"/>
                      <a:round/>
                      <a:headEnd type="none" w="med" len="med"/>
                      <a:tailEnd type="none" w="med" len="med"/>
                    </a:lnB>
                  </a:tcPr>
                </a:tc>
                <a:extLst>
                  <a:ext uri="{0D108BD9-81ED-4DB2-BD59-A6C34878D82A}">
                    <a16:rowId xmlns:a16="http://schemas.microsoft.com/office/drawing/2014/main" val="2803141292"/>
                  </a:ext>
                </a:extLst>
              </a:tr>
              <a:tr h="1165375">
                <a:tc>
                  <a:txBody>
                    <a:bodyPr/>
                    <a:lstStyle/>
                    <a:p>
                      <a:pPr marL="0" marR="0">
                        <a:lnSpc>
                          <a:spcPct val="115000"/>
                        </a:lnSpc>
                        <a:spcAft>
                          <a:spcPts val="1000"/>
                        </a:spcAft>
                        <a:buNone/>
                      </a:pPr>
                      <a:r>
                        <a:rPr lang="en-US" sz="1600">
                          <a:effectLst/>
                        </a:rPr>
                        <a:t>Bias</a:t>
                      </a:r>
                      <a:endParaRPr lang="en-US" sz="1500">
                        <a:effectLst/>
                        <a:latin typeface="Cambria" panose="02040503050406030204" pitchFamily="18" charset="0"/>
                        <a:ea typeface="MS Mincho" panose="02020609040205080304" pitchFamily="49" charset="-128"/>
                        <a:cs typeface="Times New Roman" panose="02020603050405020304" pitchFamily="18" charset="0"/>
                      </a:endParaRPr>
                    </a:p>
                  </a:txBody>
                  <a:tcPr marL="92934" marR="92934" marT="0" marB="0">
                    <a:lnL w="38100" cap="flat" cmpd="sng" algn="ctr">
                      <a:solidFill>
                        <a:schemeClr val="accent4"/>
                      </a:solidFill>
                      <a:prstDash val="solid"/>
                      <a:round/>
                      <a:headEnd type="none" w="med" len="med"/>
                      <a:tailEnd type="none" w="med" len="med"/>
                    </a:lnL>
                    <a:lnR w="38100" cap="flat" cmpd="sng" algn="ctr">
                      <a:solidFill>
                        <a:schemeClr val="accent4"/>
                      </a:solidFill>
                      <a:prstDash val="solid"/>
                      <a:round/>
                      <a:headEnd type="none" w="med" len="med"/>
                      <a:tailEnd type="none" w="med" len="med"/>
                    </a:lnR>
                    <a:lnT w="38100" cap="flat" cmpd="sng" algn="ctr">
                      <a:solidFill>
                        <a:schemeClr val="accent4"/>
                      </a:solidFill>
                      <a:prstDash val="solid"/>
                      <a:round/>
                      <a:headEnd type="none" w="med" len="med"/>
                      <a:tailEnd type="none" w="med" len="med"/>
                    </a:lnT>
                    <a:lnB w="38100" cap="flat" cmpd="sng" algn="ctr">
                      <a:solidFill>
                        <a:schemeClr val="accent4"/>
                      </a:solidFill>
                      <a:prstDash val="solid"/>
                      <a:round/>
                      <a:headEnd type="none" w="med" len="med"/>
                      <a:tailEnd type="none" w="med" len="med"/>
                    </a:lnB>
                  </a:tcPr>
                </a:tc>
                <a:tc>
                  <a:txBody>
                    <a:bodyPr/>
                    <a:lstStyle/>
                    <a:p>
                      <a:pPr marL="0" marR="0">
                        <a:lnSpc>
                          <a:spcPct val="115000"/>
                        </a:lnSpc>
                        <a:spcAft>
                          <a:spcPts val="1000"/>
                        </a:spcAft>
                        <a:buNone/>
                      </a:pPr>
                      <a:r>
                        <a:rPr lang="en-US" sz="1600">
                          <a:effectLst/>
                        </a:rPr>
                        <a:t>Is it one-sided? Any assumptions? Does it feel judgmental?</a:t>
                      </a:r>
                      <a:endParaRPr lang="en-US" sz="1500">
                        <a:effectLst/>
                        <a:latin typeface="Cambria" panose="02040503050406030204" pitchFamily="18" charset="0"/>
                        <a:ea typeface="MS Mincho" panose="02020609040205080304" pitchFamily="49" charset="-128"/>
                        <a:cs typeface="Times New Roman" panose="02020603050405020304" pitchFamily="18" charset="0"/>
                      </a:endParaRPr>
                    </a:p>
                  </a:txBody>
                  <a:tcPr marL="92934" marR="92934" marT="0" marB="0">
                    <a:lnL w="38100" cap="flat" cmpd="sng" algn="ctr">
                      <a:solidFill>
                        <a:schemeClr val="accent4"/>
                      </a:solidFill>
                      <a:prstDash val="solid"/>
                      <a:round/>
                      <a:headEnd type="none" w="med" len="med"/>
                      <a:tailEnd type="none" w="med" len="med"/>
                    </a:lnL>
                    <a:lnR w="38100" cap="flat" cmpd="sng" algn="ctr">
                      <a:solidFill>
                        <a:schemeClr val="accent4"/>
                      </a:solidFill>
                      <a:prstDash val="solid"/>
                      <a:round/>
                      <a:headEnd type="none" w="med" len="med"/>
                      <a:tailEnd type="none" w="med" len="med"/>
                    </a:lnR>
                    <a:lnT w="38100" cap="flat" cmpd="sng" algn="ctr">
                      <a:solidFill>
                        <a:schemeClr val="accent4"/>
                      </a:solidFill>
                      <a:prstDash val="solid"/>
                      <a:round/>
                      <a:headEnd type="none" w="med" len="med"/>
                      <a:tailEnd type="none" w="med" len="med"/>
                    </a:lnT>
                    <a:lnB w="38100" cap="flat" cmpd="sng" algn="ctr">
                      <a:solidFill>
                        <a:schemeClr val="accent4"/>
                      </a:solidFill>
                      <a:prstDash val="solid"/>
                      <a:round/>
                      <a:headEnd type="none" w="med" len="med"/>
                      <a:tailEnd type="none" w="med" len="med"/>
                    </a:lnB>
                  </a:tcPr>
                </a:tc>
                <a:tc>
                  <a:txBody>
                    <a:bodyPr/>
                    <a:lstStyle/>
                    <a:p>
                      <a:pPr marL="0" marR="0">
                        <a:lnSpc>
                          <a:spcPct val="115000"/>
                        </a:lnSpc>
                        <a:spcAft>
                          <a:spcPts val="1000"/>
                        </a:spcAft>
                        <a:buNone/>
                      </a:pPr>
                      <a:r>
                        <a:rPr lang="en-US" sz="1600">
                          <a:effectLst/>
                        </a:rPr>
                        <a:t>Give another perspective. What assumptions might be present?</a:t>
                      </a:r>
                      <a:endParaRPr lang="en-US" sz="1500">
                        <a:effectLst/>
                        <a:latin typeface="Cambria" panose="02040503050406030204" pitchFamily="18" charset="0"/>
                        <a:ea typeface="MS Mincho" panose="02020609040205080304" pitchFamily="49" charset="-128"/>
                        <a:cs typeface="Times New Roman" panose="02020603050405020304" pitchFamily="18" charset="0"/>
                      </a:endParaRPr>
                    </a:p>
                  </a:txBody>
                  <a:tcPr marL="92934" marR="92934" marT="0" marB="0">
                    <a:lnL w="38100" cap="flat" cmpd="sng" algn="ctr">
                      <a:solidFill>
                        <a:schemeClr val="accent4"/>
                      </a:solidFill>
                      <a:prstDash val="solid"/>
                      <a:round/>
                      <a:headEnd type="none" w="med" len="med"/>
                      <a:tailEnd type="none" w="med" len="med"/>
                    </a:lnL>
                    <a:lnR w="38100" cap="flat" cmpd="sng" algn="ctr">
                      <a:solidFill>
                        <a:schemeClr val="accent4"/>
                      </a:solidFill>
                      <a:prstDash val="solid"/>
                      <a:round/>
                      <a:headEnd type="none" w="med" len="med"/>
                      <a:tailEnd type="none" w="med" len="med"/>
                    </a:lnR>
                    <a:lnT w="38100" cap="flat" cmpd="sng" algn="ctr">
                      <a:solidFill>
                        <a:schemeClr val="accent4"/>
                      </a:solidFill>
                      <a:prstDash val="solid"/>
                      <a:round/>
                      <a:headEnd type="none" w="med" len="med"/>
                      <a:tailEnd type="none" w="med" len="med"/>
                    </a:lnT>
                    <a:lnB w="38100" cap="flat" cmpd="sng" algn="ctr">
                      <a:solidFill>
                        <a:schemeClr val="accent4"/>
                      </a:solidFill>
                      <a:prstDash val="solid"/>
                      <a:round/>
                      <a:headEnd type="none" w="med" len="med"/>
                      <a:tailEnd type="none" w="med" len="med"/>
                    </a:lnB>
                  </a:tcPr>
                </a:tc>
                <a:tc>
                  <a:txBody>
                    <a:bodyPr/>
                    <a:lstStyle/>
                    <a:p>
                      <a:pPr marL="0" marR="0">
                        <a:lnSpc>
                          <a:spcPct val="115000"/>
                        </a:lnSpc>
                        <a:spcAft>
                          <a:spcPts val="1000"/>
                        </a:spcAft>
                        <a:buNone/>
                      </a:pPr>
                      <a:r>
                        <a:rPr lang="en-US" sz="1600">
                          <a:effectLst/>
                        </a:rPr>
                        <a:t>AI writes U.S.-only history narrative—misses global context.</a:t>
                      </a:r>
                      <a:endParaRPr lang="en-US" sz="1500">
                        <a:effectLst/>
                        <a:latin typeface="Cambria" panose="02040503050406030204" pitchFamily="18" charset="0"/>
                        <a:ea typeface="MS Mincho" panose="02020609040205080304" pitchFamily="49" charset="-128"/>
                        <a:cs typeface="Times New Roman" panose="02020603050405020304" pitchFamily="18" charset="0"/>
                      </a:endParaRPr>
                    </a:p>
                  </a:txBody>
                  <a:tcPr marL="92934" marR="92934" marT="0" marB="0">
                    <a:lnL w="38100" cap="flat" cmpd="sng" algn="ctr">
                      <a:solidFill>
                        <a:schemeClr val="accent4"/>
                      </a:solidFill>
                      <a:prstDash val="solid"/>
                      <a:round/>
                      <a:headEnd type="none" w="med" len="med"/>
                      <a:tailEnd type="none" w="med" len="med"/>
                    </a:lnL>
                    <a:lnR w="38100" cap="flat" cmpd="sng" algn="ctr">
                      <a:solidFill>
                        <a:schemeClr val="accent4"/>
                      </a:solidFill>
                      <a:prstDash val="solid"/>
                      <a:round/>
                      <a:headEnd type="none" w="med" len="med"/>
                      <a:tailEnd type="none" w="med" len="med"/>
                    </a:lnR>
                    <a:lnT w="38100" cap="flat" cmpd="sng" algn="ctr">
                      <a:solidFill>
                        <a:schemeClr val="accent4"/>
                      </a:solidFill>
                      <a:prstDash val="solid"/>
                      <a:round/>
                      <a:headEnd type="none" w="med" len="med"/>
                      <a:tailEnd type="none" w="med" len="med"/>
                    </a:lnT>
                    <a:lnB w="38100" cap="flat" cmpd="sng" algn="ctr">
                      <a:solidFill>
                        <a:schemeClr val="accent4"/>
                      </a:solidFill>
                      <a:prstDash val="solid"/>
                      <a:round/>
                      <a:headEnd type="none" w="med" len="med"/>
                      <a:tailEnd type="none" w="med" len="med"/>
                    </a:lnB>
                  </a:tcPr>
                </a:tc>
                <a:extLst>
                  <a:ext uri="{0D108BD9-81ED-4DB2-BD59-A6C34878D82A}">
                    <a16:rowId xmlns:a16="http://schemas.microsoft.com/office/drawing/2014/main" val="2353894125"/>
                  </a:ext>
                </a:extLst>
              </a:tr>
              <a:tr h="1165375">
                <a:tc>
                  <a:txBody>
                    <a:bodyPr/>
                    <a:lstStyle/>
                    <a:p>
                      <a:pPr marL="0" marR="0">
                        <a:lnSpc>
                          <a:spcPct val="115000"/>
                        </a:lnSpc>
                        <a:spcAft>
                          <a:spcPts val="1000"/>
                        </a:spcAft>
                        <a:buNone/>
                      </a:pPr>
                      <a:r>
                        <a:rPr lang="en-US" sz="1600">
                          <a:effectLst/>
                        </a:rPr>
                        <a:t>Missing Information</a:t>
                      </a:r>
                      <a:endParaRPr lang="en-US" sz="1500">
                        <a:effectLst/>
                        <a:latin typeface="Cambria" panose="02040503050406030204" pitchFamily="18" charset="0"/>
                        <a:ea typeface="MS Mincho" panose="02020609040205080304" pitchFamily="49" charset="-128"/>
                        <a:cs typeface="Times New Roman" panose="02020603050405020304" pitchFamily="18" charset="0"/>
                      </a:endParaRPr>
                    </a:p>
                  </a:txBody>
                  <a:tcPr marL="92934" marR="92934" marT="0" marB="0">
                    <a:lnL w="38100" cap="flat" cmpd="sng" algn="ctr">
                      <a:solidFill>
                        <a:schemeClr val="accent4"/>
                      </a:solidFill>
                      <a:prstDash val="solid"/>
                      <a:round/>
                      <a:headEnd type="none" w="med" len="med"/>
                      <a:tailEnd type="none" w="med" len="med"/>
                    </a:lnL>
                    <a:lnR w="38100" cap="flat" cmpd="sng" algn="ctr">
                      <a:solidFill>
                        <a:schemeClr val="accent4"/>
                      </a:solidFill>
                      <a:prstDash val="solid"/>
                      <a:round/>
                      <a:headEnd type="none" w="med" len="med"/>
                      <a:tailEnd type="none" w="med" len="med"/>
                    </a:lnR>
                    <a:lnT w="38100" cap="flat" cmpd="sng" algn="ctr">
                      <a:solidFill>
                        <a:schemeClr val="accent4"/>
                      </a:solidFill>
                      <a:prstDash val="solid"/>
                      <a:round/>
                      <a:headEnd type="none" w="med" len="med"/>
                      <a:tailEnd type="none" w="med" len="med"/>
                    </a:lnT>
                    <a:lnB w="38100" cap="flat" cmpd="sng" algn="ctr">
                      <a:solidFill>
                        <a:schemeClr val="accent4"/>
                      </a:solidFill>
                      <a:prstDash val="solid"/>
                      <a:round/>
                      <a:headEnd type="none" w="med" len="med"/>
                      <a:tailEnd type="none" w="med" len="med"/>
                    </a:lnB>
                  </a:tcPr>
                </a:tc>
                <a:tc>
                  <a:txBody>
                    <a:bodyPr/>
                    <a:lstStyle/>
                    <a:p>
                      <a:pPr marL="0" marR="0">
                        <a:lnSpc>
                          <a:spcPct val="115000"/>
                        </a:lnSpc>
                        <a:spcAft>
                          <a:spcPts val="1000"/>
                        </a:spcAft>
                        <a:buNone/>
                      </a:pPr>
                      <a:r>
                        <a:rPr lang="en-US" sz="1600">
                          <a:effectLst/>
                        </a:rPr>
                        <a:t>Are key details absent? Do I need to cross-check?</a:t>
                      </a:r>
                      <a:endParaRPr lang="en-US" sz="1500">
                        <a:effectLst/>
                        <a:latin typeface="Cambria" panose="02040503050406030204" pitchFamily="18" charset="0"/>
                        <a:ea typeface="MS Mincho" panose="02020609040205080304" pitchFamily="49" charset="-128"/>
                        <a:cs typeface="Times New Roman" panose="02020603050405020304" pitchFamily="18" charset="0"/>
                      </a:endParaRPr>
                    </a:p>
                  </a:txBody>
                  <a:tcPr marL="92934" marR="92934" marT="0" marB="0">
                    <a:lnL w="38100" cap="flat" cmpd="sng" algn="ctr">
                      <a:solidFill>
                        <a:schemeClr val="accent4"/>
                      </a:solidFill>
                      <a:prstDash val="solid"/>
                      <a:round/>
                      <a:headEnd type="none" w="med" len="med"/>
                      <a:tailEnd type="none" w="med" len="med"/>
                    </a:lnL>
                    <a:lnR w="38100" cap="flat" cmpd="sng" algn="ctr">
                      <a:solidFill>
                        <a:schemeClr val="accent4"/>
                      </a:solidFill>
                      <a:prstDash val="solid"/>
                      <a:round/>
                      <a:headEnd type="none" w="med" len="med"/>
                      <a:tailEnd type="none" w="med" len="med"/>
                    </a:lnR>
                    <a:lnT w="38100" cap="flat" cmpd="sng" algn="ctr">
                      <a:solidFill>
                        <a:schemeClr val="accent4"/>
                      </a:solidFill>
                      <a:prstDash val="solid"/>
                      <a:round/>
                      <a:headEnd type="none" w="med" len="med"/>
                      <a:tailEnd type="none" w="med" len="med"/>
                    </a:lnT>
                    <a:lnB w="38100" cap="flat" cmpd="sng" algn="ctr">
                      <a:solidFill>
                        <a:schemeClr val="accent4"/>
                      </a:solidFill>
                      <a:prstDash val="solid"/>
                      <a:round/>
                      <a:headEnd type="none" w="med" len="med"/>
                      <a:tailEnd type="none" w="med" len="med"/>
                    </a:lnB>
                  </a:tcPr>
                </a:tc>
                <a:tc>
                  <a:txBody>
                    <a:bodyPr/>
                    <a:lstStyle/>
                    <a:p>
                      <a:pPr marL="0" marR="0">
                        <a:lnSpc>
                          <a:spcPct val="115000"/>
                        </a:lnSpc>
                        <a:spcAft>
                          <a:spcPts val="1000"/>
                        </a:spcAft>
                        <a:buNone/>
                      </a:pPr>
                      <a:r>
                        <a:rPr lang="en-US" sz="1600">
                          <a:effectLst/>
                        </a:rPr>
                        <a:t>What information is missing? What should we also know?</a:t>
                      </a:r>
                      <a:endParaRPr lang="en-US" sz="1500">
                        <a:effectLst/>
                        <a:latin typeface="Cambria" panose="02040503050406030204" pitchFamily="18" charset="0"/>
                        <a:ea typeface="MS Mincho" panose="02020609040205080304" pitchFamily="49" charset="-128"/>
                        <a:cs typeface="Times New Roman" panose="02020603050405020304" pitchFamily="18" charset="0"/>
                      </a:endParaRPr>
                    </a:p>
                  </a:txBody>
                  <a:tcPr marL="92934" marR="92934" marT="0" marB="0">
                    <a:lnL w="38100" cap="flat" cmpd="sng" algn="ctr">
                      <a:solidFill>
                        <a:schemeClr val="accent4"/>
                      </a:solidFill>
                      <a:prstDash val="solid"/>
                      <a:round/>
                      <a:headEnd type="none" w="med" len="med"/>
                      <a:tailEnd type="none" w="med" len="med"/>
                    </a:lnL>
                    <a:lnR w="38100" cap="flat" cmpd="sng" algn="ctr">
                      <a:solidFill>
                        <a:schemeClr val="accent4"/>
                      </a:solidFill>
                      <a:prstDash val="solid"/>
                      <a:round/>
                      <a:headEnd type="none" w="med" len="med"/>
                      <a:tailEnd type="none" w="med" len="med"/>
                    </a:lnR>
                    <a:lnT w="38100" cap="flat" cmpd="sng" algn="ctr">
                      <a:solidFill>
                        <a:schemeClr val="accent4"/>
                      </a:solidFill>
                      <a:prstDash val="solid"/>
                      <a:round/>
                      <a:headEnd type="none" w="med" len="med"/>
                      <a:tailEnd type="none" w="med" len="med"/>
                    </a:lnT>
                    <a:lnB w="38100" cap="flat" cmpd="sng" algn="ctr">
                      <a:solidFill>
                        <a:schemeClr val="accent4"/>
                      </a:solidFill>
                      <a:prstDash val="solid"/>
                      <a:round/>
                      <a:headEnd type="none" w="med" len="med"/>
                      <a:tailEnd type="none" w="med" len="med"/>
                    </a:lnB>
                  </a:tcPr>
                </a:tc>
                <a:tc>
                  <a:txBody>
                    <a:bodyPr/>
                    <a:lstStyle/>
                    <a:p>
                      <a:pPr marL="0" marR="0">
                        <a:lnSpc>
                          <a:spcPct val="115000"/>
                        </a:lnSpc>
                        <a:spcAft>
                          <a:spcPts val="1000"/>
                        </a:spcAft>
                        <a:buNone/>
                      </a:pPr>
                      <a:r>
                        <a:rPr lang="en-US" sz="1600">
                          <a:effectLst/>
                        </a:rPr>
                        <a:t>AI explains WWII causes but leaves out economics/context.</a:t>
                      </a:r>
                      <a:endParaRPr lang="en-US" sz="1500">
                        <a:effectLst/>
                        <a:latin typeface="Cambria" panose="02040503050406030204" pitchFamily="18" charset="0"/>
                        <a:ea typeface="MS Mincho" panose="02020609040205080304" pitchFamily="49" charset="-128"/>
                        <a:cs typeface="Times New Roman" panose="02020603050405020304" pitchFamily="18" charset="0"/>
                      </a:endParaRPr>
                    </a:p>
                  </a:txBody>
                  <a:tcPr marL="92934" marR="92934" marT="0" marB="0">
                    <a:lnL w="38100" cap="flat" cmpd="sng" algn="ctr">
                      <a:solidFill>
                        <a:schemeClr val="accent4"/>
                      </a:solidFill>
                      <a:prstDash val="solid"/>
                      <a:round/>
                      <a:headEnd type="none" w="med" len="med"/>
                      <a:tailEnd type="none" w="med" len="med"/>
                    </a:lnL>
                    <a:lnR w="38100" cap="flat" cmpd="sng" algn="ctr">
                      <a:solidFill>
                        <a:schemeClr val="accent4"/>
                      </a:solidFill>
                      <a:prstDash val="solid"/>
                      <a:round/>
                      <a:headEnd type="none" w="med" len="med"/>
                      <a:tailEnd type="none" w="med" len="med"/>
                    </a:lnR>
                    <a:lnT w="38100" cap="flat" cmpd="sng" algn="ctr">
                      <a:solidFill>
                        <a:schemeClr val="accent4"/>
                      </a:solidFill>
                      <a:prstDash val="solid"/>
                      <a:round/>
                      <a:headEnd type="none" w="med" len="med"/>
                      <a:tailEnd type="none" w="med" len="med"/>
                    </a:lnT>
                    <a:lnB w="38100" cap="flat" cmpd="sng" algn="ctr">
                      <a:solidFill>
                        <a:schemeClr val="accent4"/>
                      </a:solidFill>
                      <a:prstDash val="solid"/>
                      <a:round/>
                      <a:headEnd type="none" w="med" len="med"/>
                      <a:tailEnd type="none" w="med" len="med"/>
                    </a:lnB>
                  </a:tcPr>
                </a:tc>
                <a:extLst>
                  <a:ext uri="{0D108BD9-81ED-4DB2-BD59-A6C34878D82A}">
                    <a16:rowId xmlns:a16="http://schemas.microsoft.com/office/drawing/2014/main" val="1162929624"/>
                  </a:ext>
                </a:extLst>
              </a:tr>
            </a:tbl>
          </a:graphicData>
        </a:graphic>
      </p:graphicFrame>
    </p:spTree>
    <p:extLst>
      <p:ext uri="{BB962C8B-B14F-4D97-AF65-F5344CB8AC3E}">
        <p14:creationId xmlns:p14="http://schemas.microsoft.com/office/powerpoint/2010/main" val="19880341"/>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398B2-56FC-59FD-BC88-825C99139740}"/>
              </a:ext>
            </a:extLst>
          </p:cNvPr>
          <p:cNvSpPr>
            <a:spLocks noGrp="1"/>
          </p:cNvSpPr>
          <p:nvPr>
            <p:ph type="title"/>
          </p:nvPr>
        </p:nvSpPr>
        <p:spPr>
          <a:xfrm>
            <a:off x="609599" y="685800"/>
            <a:ext cx="4572002" cy="1371264"/>
          </a:xfrm>
        </p:spPr>
        <p:txBody>
          <a:bodyPr anchor="b">
            <a:normAutofit/>
          </a:bodyPr>
          <a:lstStyle/>
          <a:p>
            <a:r>
              <a:rPr lang="en-US" sz="3000"/>
              <a:t>Understanding Bias and Hallucinations in AI</a:t>
            </a:r>
          </a:p>
        </p:txBody>
      </p:sp>
      <p:sp>
        <p:nvSpPr>
          <p:cNvPr id="4" name="Content Placeholder 3">
            <a:extLst>
              <a:ext uri="{FF2B5EF4-FFF2-40B4-BE49-F238E27FC236}">
                <a16:creationId xmlns:a16="http://schemas.microsoft.com/office/drawing/2014/main" id="{F2817023-710C-0FF6-4B0F-DCD5A34A6C77}"/>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09599" y="2286000"/>
            <a:ext cx="4561666" cy="3886200"/>
          </a:xfrm>
        </p:spPr>
        <p:txBody>
          <a:bodyPr>
            <a:normAutofit/>
          </a:bodyPr>
          <a:lstStyle/>
          <a:p>
            <a:pPr marL="0" indent="0">
              <a:spcBef>
                <a:spcPts val="2500"/>
              </a:spcBef>
              <a:buFont typeface="Arial" panose="020B0604020202020204" pitchFamily="34" charset="0"/>
              <a:buNone/>
            </a:pPr>
            <a:r>
              <a:rPr lang="en-US" b="1"/>
              <a:t>Definition of Bias</a:t>
            </a:r>
          </a:p>
          <a:p>
            <a:pPr marL="0" lvl="1" indent="0">
              <a:buFont typeface="Arial" panose="020B0604020202020204" pitchFamily="34" charset="0"/>
              <a:buNone/>
            </a:pPr>
            <a:r>
              <a:t>Bias in AI reflects prejudice present in the training data, influencing outputs unfairly.</a:t>
            </a:r>
            <a:endParaRPr lang="en-US"/>
          </a:p>
          <a:p>
            <a:pPr marL="0" indent="0">
              <a:spcBef>
                <a:spcPts val="2500"/>
              </a:spcBef>
              <a:buFont typeface="Arial" panose="020B0604020202020204" pitchFamily="34" charset="0"/>
              <a:buNone/>
            </a:pPr>
            <a:r>
              <a:rPr lang="en-US" b="1"/>
              <a:t>Definition of Hallucinations</a:t>
            </a:r>
          </a:p>
          <a:p>
            <a:pPr marL="0" lvl="1" indent="0">
              <a:buFont typeface="Arial" panose="020B0604020202020204" pitchFamily="34" charset="0"/>
              <a:buNone/>
            </a:pPr>
            <a:r>
              <a:t>Hallucinations occur when AI confidently invents false information without basis in data.</a:t>
            </a:r>
            <a:endParaRPr lang="en-US"/>
          </a:p>
          <a:p>
            <a:pPr marL="0" indent="0">
              <a:spcBef>
                <a:spcPts val="2500"/>
              </a:spcBef>
              <a:buFont typeface="Arial" panose="020B0604020202020204" pitchFamily="34" charset="0"/>
              <a:buNone/>
            </a:pPr>
            <a:r>
              <a:rPr lang="en-US" b="1"/>
              <a:t>Examples of Bias and Hallucination</a:t>
            </a:r>
          </a:p>
          <a:p>
            <a:pPr marL="0" lvl="1" indent="0">
              <a:buFont typeface="Arial" panose="020B0604020202020204" pitchFamily="34" charset="0"/>
              <a:buNone/>
            </a:pPr>
            <a:r>
              <a:t>Bias example: AI defaults to male pronouns; Hallucination example: incorrect capital city claim.</a:t>
            </a:r>
            <a:endParaRPr lang="en-US"/>
          </a:p>
          <a:p>
            <a:pPr marL="0" indent="0">
              <a:spcBef>
                <a:spcPts val="2500"/>
              </a:spcBef>
              <a:buFont typeface="Arial" panose="020B0604020202020204" pitchFamily="34" charset="0"/>
              <a:buNone/>
            </a:pPr>
            <a:r>
              <a:rPr lang="en-US" b="1"/>
              <a:t>Managing Bias and Hallucinations</a:t>
            </a:r>
          </a:p>
          <a:p>
            <a:pPr marL="0" lvl="1" indent="0">
              <a:buFont typeface="Arial" panose="020B0604020202020204" pitchFamily="34" charset="0"/>
              <a:buNone/>
            </a:pPr>
            <a:r>
              <a:t>While elimination is impossible, quickly spotting bias and hallucinations improves AI use and trust.</a:t>
            </a:r>
            <a:endParaRPr lang="en-US"/>
          </a:p>
        </p:txBody>
      </p:sp>
      <p:pic>
        <p:nvPicPr>
          <p:cNvPr id="5" name="Content Placeholder 4" descr="Artificial intelligence, machine learning concept with glowing brain and lens flare">
            <a:extLst>
              <a:ext uri="{FF2B5EF4-FFF2-40B4-BE49-F238E27FC236}">
                <a16:creationId xmlns:a16="http://schemas.microsoft.com/office/drawing/2014/main" id="{E3A1CA62-4D49-41C2-A291-9CA6BAB9917A}"/>
              </a:ext>
            </a:extLst>
          </p:cNvPr>
          <p:cNvPicPr>
            <a:picLocks noGrp="1" noChangeAspect="1"/>
          </p:cNvPicPr>
          <p:nvPr>
            <p:ph type="pic" sz="quarter" idx="15"/>
          </p:nvPr>
        </p:nvPicPr>
        <p:blipFill>
          <a:blip r:embed="rId3"/>
          <a:srcRect l="19952" r="17847" b="-1"/>
          <a:stretch>
            <a:fillRect/>
          </a:stretch>
        </p:blipFill>
        <p:spPr>
          <a:xfrm>
            <a:off x="5801536" y="10"/>
            <a:ext cx="6390464" cy="68579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4587969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FC840-F26B-20F0-613B-2295E6B16A6E}"/>
              </a:ext>
            </a:extLst>
          </p:cNvPr>
          <p:cNvSpPr>
            <a:spLocks noGrp="1"/>
          </p:cNvSpPr>
          <p:nvPr>
            <p:ph type="ctrTitle"/>
          </p:nvPr>
        </p:nvSpPr>
        <p:spPr>
          <a:xfrm>
            <a:off x="609600" y="990600"/>
            <a:ext cx="10058400" cy="5029200"/>
          </a:xfrm>
        </p:spPr>
        <p:txBody>
          <a:bodyPr anchor="b">
            <a:normAutofit/>
          </a:bodyPr>
          <a:lstStyle/>
          <a:p>
            <a:r>
              <a:rPr lang="en-US"/>
              <a:t>Decision-Making for Safe AI Use</a:t>
            </a:r>
          </a:p>
        </p:txBody>
      </p:sp>
    </p:spTree>
    <p:extLst>
      <p:ext uri="{BB962C8B-B14F-4D97-AF65-F5344CB8AC3E}">
        <p14:creationId xmlns:p14="http://schemas.microsoft.com/office/powerpoint/2010/main" val="33996475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E4FA0-1197-C5D2-BFE6-B2CA2B21E517}"/>
              </a:ext>
            </a:extLst>
          </p:cNvPr>
          <p:cNvSpPr>
            <a:spLocks noGrp="1"/>
          </p:cNvSpPr>
          <p:nvPr>
            <p:ph type="title"/>
          </p:nvPr>
        </p:nvSpPr>
        <p:spPr>
          <a:xfrm>
            <a:off x="612647" y="685804"/>
            <a:ext cx="6391374" cy="1371996"/>
          </a:xfrm>
        </p:spPr>
        <p:txBody>
          <a:bodyPr anchor="b">
            <a:normAutofit/>
          </a:bodyPr>
          <a:lstStyle/>
          <a:p>
            <a:r>
              <a:rPr lang="en-US" sz="3400"/>
              <a:t>Flowchart for Determining Safe vs. Unsafe AI Applications</a:t>
            </a:r>
          </a:p>
        </p:txBody>
      </p:sp>
      <p:sp>
        <p:nvSpPr>
          <p:cNvPr id="4" name="Content Placeholder 3">
            <a:extLst>
              <a:ext uri="{FF2B5EF4-FFF2-40B4-BE49-F238E27FC236}">
                <a16:creationId xmlns:a16="http://schemas.microsoft.com/office/drawing/2014/main" id="{472AD6E9-9C55-23D7-FA41-E4099F35E877}"/>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2773" y="2742645"/>
            <a:ext cx="6391247" cy="3429551"/>
          </a:xfrm>
        </p:spPr>
        <p:txBody>
          <a:bodyPr>
            <a:normAutofit/>
          </a:bodyPr>
          <a:lstStyle/>
          <a:p>
            <a:pPr marL="0" indent="0">
              <a:spcBef>
                <a:spcPts val="2500"/>
              </a:spcBef>
              <a:buFont typeface="Arial" panose="020B0604020202020204" pitchFamily="34" charset="0"/>
              <a:buNone/>
            </a:pPr>
            <a:r>
              <a:rPr lang="en-US" b="1"/>
              <a:t>Truth Importance</a:t>
            </a:r>
          </a:p>
          <a:p>
            <a:pPr marL="0" lvl="1" indent="0">
              <a:buFont typeface="Arial" panose="020B0604020202020204" pitchFamily="34" charset="0"/>
              <a:buNone/>
            </a:pPr>
            <a:r>
              <a:rPr lang="en-US"/>
              <a:t>Determine if the accuracy and truthfulness of AI output are critical for the task at hand.</a:t>
            </a:r>
          </a:p>
          <a:p>
            <a:pPr marL="0" indent="0">
              <a:spcBef>
                <a:spcPts val="2500"/>
              </a:spcBef>
              <a:buFont typeface="Arial" panose="020B0604020202020204" pitchFamily="34" charset="0"/>
              <a:buNone/>
            </a:pPr>
            <a:r>
              <a:rPr lang="en-US" b="1"/>
              <a:t>Expertise Verification</a:t>
            </a:r>
          </a:p>
          <a:p>
            <a:pPr marL="0" lvl="1" indent="0">
              <a:buFont typeface="Arial" panose="020B0604020202020204" pitchFamily="34" charset="0"/>
              <a:buNone/>
            </a:pPr>
            <a:r>
              <a:rPr lang="en-US"/>
              <a:t>Assess whether you have the necessary expertise to verify the AI's output effectively.</a:t>
            </a:r>
          </a:p>
          <a:p>
            <a:pPr marL="0" indent="0">
              <a:spcBef>
                <a:spcPts val="2500"/>
              </a:spcBef>
              <a:buFont typeface="Arial" panose="020B0604020202020204" pitchFamily="34" charset="0"/>
              <a:buNone/>
            </a:pPr>
            <a:r>
              <a:rPr lang="en-US" b="1"/>
              <a:t>Responsibility Acceptance</a:t>
            </a:r>
          </a:p>
          <a:p>
            <a:pPr marL="0" lvl="1" indent="0">
              <a:buFont typeface="Arial" panose="020B0604020202020204" pitchFamily="34" charset="0"/>
              <a:buNone/>
            </a:pPr>
            <a:r>
              <a:rPr lang="en-US"/>
              <a:t>Consider willingness to take responsibility for any errors resulting from AI application use.</a:t>
            </a:r>
          </a:p>
        </p:txBody>
      </p:sp>
      <p:pic>
        <p:nvPicPr>
          <p:cNvPr id="5" name="Content Placeholder 4">
            <a:extLst>
              <a:ext uri="{FF2B5EF4-FFF2-40B4-BE49-F238E27FC236}">
                <a16:creationId xmlns:a16="http://schemas.microsoft.com/office/drawing/2014/main" id="{EE75E347-4A4C-4CA6-8A15-2E17DD44AE20}"/>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377"/>
          <a:stretch>
            <a:fillRect/>
          </a:stretch>
        </p:blipFill>
        <p:spPr>
          <a:xfrm>
            <a:off x="7631546" y="1"/>
            <a:ext cx="4560454" cy="685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7802991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5B406-5ACC-44FD-B6A8-B3DFB4B9E0E6}"/>
              </a:ext>
            </a:extLst>
          </p:cNvPr>
          <p:cNvSpPr>
            <a:spLocks noGrp="1"/>
          </p:cNvSpPr>
          <p:nvPr>
            <p:ph type="title"/>
          </p:nvPr>
        </p:nvSpPr>
        <p:spPr>
          <a:xfrm>
            <a:off x="4718303" y="685800"/>
            <a:ext cx="6858000" cy="1111532"/>
          </a:xfrm>
        </p:spPr>
        <p:txBody>
          <a:bodyPr anchor="b">
            <a:normAutofit/>
          </a:bodyPr>
          <a:lstStyle/>
          <a:p>
            <a:r>
              <a:rPr lang="en-US" sz="3800"/>
              <a:t>Examples of Safe and Unsafe AI Use Scenarios</a:t>
            </a:r>
          </a:p>
        </p:txBody>
      </p:sp>
      <p:pic>
        <p:nvPicPr>
          <p:cNvPr id="5" name="Content Placeholder 4" descr="Network security cyber data protection encryption safety">
            <a:extLst>
              <a:ext uri="{FF2B5EF4-FFF2-40B4-BE49-F238E27FC236}">
                <a16:creationId xmlns:a16="http://schemas.microsoft.com/office/drawing/2014/main" id="{479690DF-2579-48CF-A0C6-4C7866638C2F}"/>
              </a:ext>
            </a:extLst>
          </p:cNvPr>
          <p:cNvPicPr>
            <a:picLocks noGrp="1" noChangeAspect="1"/>
          </p:cNvPicPr>
          <p:nvPr>
            <p:ph type="pic" sz="quarter" idx="13"/>
          </p:nvPr>
        </p:nvPicPr>
        <p:blipFill>
          <a:blip r:embed="rId3"/>
          <a:srcRect l="18135" r="37024"/>
          <a:stretch>
            <a:fillRect/>
          </a:stretch>
        </p:blipFill>
        <p:spPr>
          <a:xfrm>
            <a:off x="20" y="10"/>
            <a:ext cx="4100247" cy="6857990"/>
          </a:xfrm>
          <a:prstGeom prst="rect">
            <a:avLst/>
          </a:prstGeom>
          <a:noFill/>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Content Placeholder 3">
            <a:extLst>
              <a:ext uri="{FF2B5EF4-FFF2-40B4-BE49-F238E27FC236}">
                <a16:creationId xmlns:a16="http://schemas.microsoft.com/office/drawing/2014/main" id="{97ED5DF1-6142-B22C-6C31-611724F6F796}"/>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718303" y="1965960"/>
            <a:ext cx="6858000" cy="4200198"/>
          </a:xfrm>
        </p:spPr>
        <p:txBody>
          <a:bodyPr>
            <a:normAutofit/>
          </a:bodyPr>
          <a:lstStyle/>
          <a:p>
            <a:pPr marL="0" indent="0">
              <a:spcBef>
                <a:spcPts val="2500"/>
              </a:spcBef>
              <a:buFont typeface="Arial" panose="020B0604020202020204" pitchFamily="34" charset="0"/>
              <a:buNone/>
            </a:pPr>
            <a:r>
              <a:rPr lang="en-US" b="1"/>
              <a:t>Safe AI Tasks</a:t>
            </a:r>
          </a:p>
          <a:p>
            <a:pPr marL="0" lvl="1" indent="0">
              <a:buFont typeface="Arial" panose="020B0604020202020204" pitchFamily="34" charset="0"/>
              <a:buNone/>
            </a:pPr>
            <a:r>
              <a:t>Writing poems and brainstorming icebreakers are safe AI uses that encourage creativity and informal assistance.</a:t>
            </a:r>
            <a:endParaRPr lang="en-US"/>
          </a:p>
          <a:p>
            <a:pPr marL="0" indent="0">
              <a:spcBef>
                <a:spcPts val="2500"/>
              </a:spcBef>
              <a:buFont typeface="Arial" panose="020B0604020202020204" pitchFamily="34" charset="0"/>
              <a:buNone/>
            </a:pPr>
            <a:r>
              <a:rPr lang="en-US" b="1"/>
              <a:t>Conditional Safe Use</a:t>
            </a:r>
          </a:p>
          <a:p>
            <a:pPr marL="0" lvl="1" indent="0">
              <a:buFont typeface="Arial" panose="020B0604020202020204" pitchFamily="34" charset="0"/>
              <a:buNone/>
            </a:pPr>
            <a:r>
              <a:t>Summarizing peer-reviewed research is safe only if the AI output is carefully verified for accuracy.</a:t>
            </a:r>
            <a:endParaRPr lang="en-US"/>
          </a:p>
          <a:p>
            <a:pPr marL="0" indent="0">
              <a:spcBef>
                <a:spcPts val="2500"/>
              </a:spcBef>
              <a:buFont typeface="Arial" panose="020B0604020202020204" pitchFamily="34" charset="0"/>
              <a:buNone/>
            </a:pPr>
            <a:r>
              <a:rPr lang="en-US" b="1"/>
              <a:t>Unsafe AI Applications</a:t>
            </a:r>
          </a:p>
          <a:p>
            <a:pPr marL="0" lvl="1" indent="0">
              <a:buFont typeface="Arial" panose="020B0604020202020204" pitchFamily="34" charset="0"/>
              <a:buNone/>
            </a:pPr>
            <a:r>
              <a:t>Using AI to write legal advice is unsafe due to the critical need for professional accuracy and liability.</a:t>
            </a:r>
            <a:endParaRPr lang="en-US"/>
          </a:p>
          <a:p>
            <a:pPr marL="0" indent="0">
              <a:spcBef>
                <a:spcPts val="2500"/>
              </a:spcBef>
              <a:buFont typeface="Arial" panose="020B0604020202020204" pitchFamily="34" charset="0"/>
              <a:buNone/>
            </a:pPr>
            <a:r>
              <a:rPr lang="en-US" b="1"/>
              <a:t>User Responsibility</a:t>
            </a:r>
          </a:p>
          <a:p>
            <a:pPr marL="0" lvl="1" indent="0">
              <a:buFont typeface="Arial" panose="020B0604020202020204" pitchFamily="34" charset="0"/>
              <a:buNone/>
            </a:pPr>
            <a:r>
              <a:t>AI safety depends more on the user’s critical thinking than on the AI tool itself.</a:t>
            </a:r>
            <a:endParaRPr lang="en-US"/>
          </a:p>
        </p:txBody>
      </p:sp>
    </p:spTree>
    <p:extLst>
      <p:ext uri="{BB962C8B-B14F-4D97-AF65-F5344CB8AC3E}">
        <p14:creationId xmlns:p14="http://schemas.microsoft.com/office/powerpoint/2010/main" val="18492014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6D7F2-2C47-14AD-EE32-3ECD32F4C329}"/>
              </a:ext>
            </a:extLst>
          </p:cNvPr>
          <p:cNvSpPr>
            <a:spLocks noGrp="1"/>
          </p:cNvSpPr>
          <p:nvPr>
            <p:ph type="title"/>
          </p:nvPr>
        </p:nvSpPr>
        <p:spPr>
          <a:xfrm>
            <a:off x="8212664" y="687787"/>
            <a:ext cx="3363259" cy="1993392"/>
          </a:xfrm>
        </p:spPr>
        <p:txBody>
          <a:bodyPr anchor="b">
            <a:normAutofit/>
          </a:bodyPr>
          <a:lstStyle/>
          <a:p>
            <a:r>
              <a:rPr lang="en-US" sz="3400"/>
              <a:t>When to Trust AI: Case Study and Lessons Learned</a:t>
            </a:r>
          </a:p>
        </p:txBody>
      </p:sp>
      <p:pic>
        <p:nvPicPr>
          <p:cNvPr id="5" name="Content Placeholder 4" descr="Artificial Intelligence digital concept with brain shape">
            <a:extLst>
              <a:ext uri="{FF2B5EF4-FFF2-40B4-BE49-F238E27FC236}">
                <a16:creationId xmlns:a16="http://schemas.microsoft.com/office/drawing/2014/main" id="{A29AB490-04D3-418E-AFFC-A272292ECC72}"/>
              </a:ext>
            </a:extLst>
          </p:cNvPr>
          <p:cNvPicPr>
            <a:picLocks noGrp="1" noChangeAspect="1"/>
          </p:cNvPicPr>
          <p:nvPr>
            <p:ph type="pic" sz="quarter" idx="13"/>
          </p:nvPr>
        </p:nvPicPr>
        <p:blipFill>
          <a:blip r:embed="rId3"/>
          <a:srcRect l="5892" r="11167"/>
          <a:stretch>
            <a:fillRect/>
          </a:stretch>
        </p:blipFill>
        <p:spPr>
          <a:xfrm>
            <a:off x="20" y="10"/>
            <a:ext cx="7584124" cy="68579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Content Placeholder 3">
            <a:extLst>
              <a:ext uri="{FF2B5EF4-FFF2-40B4-BE49-F238E27FC236}">
                <a16:creationId xmlns:a16="http://schemas.microsoft.com/office/drawing/2014/main" id="{89AB134E-2BCB-836D-3EF5-FD2E4F2C1AC4}"/>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212791" y="2880360"/>
            <a:ext cx="3363259" cy="3274612"/>
          </a:xfrm>
        </p:spPr>
        <p:txBody>
          <a:bodyPr>
            <a:normAutofit/>
          </a:bodyPr>
          <a:lstStyle/>
          <a:p>
            <a:pPr marL="0" indent="0">
              <a:lnSpc>
                <a:spcPct val="90000"/>
              </a:lnSpc>
              <a:spcBef>
                <a:spcPts val="2500"/>
              </a:spcBef>
              <a:buFont typeface="Arial" panose="020B0604020202020204" pitchFamily="34" charset="0"/>
              <a:buNone/>
            </a:pPr>
            <a:r>
              <a:rPr lang="en-US" b="1"/>
              <a:t>Timing of AI Trust</a:t>
            </a:r>
          </a:p>
          <a:p>
            <a:pPr marL="0" lvl="1" indent="0">
              <a:lnSpc>
                <a:spcPct val="90000"/>
              </a:lnSpc>
              <a:buFont typeface="Arial" panose="020B0604020202020204" pitchFamily="34" charset="0"/>
              <a:buNone/>
            </a:pPr>
            <a:r>
              <a:t>The critical question is when to trust AI, not simply if AI can be trusted in all situations.</a:t>
            </a:r>
            <a:endParaRPr lang="en-US"/>
          </a:p>
          <a:p>
            <a:pPr marL="0" indent="0">
              <a:lnSpc>
                <a:spcPct val="90000"/>
              </a:lnSpc>
              <a:spcBef>
                <a:spcPts val="2500"/>
              </a:spcBef>
              <a:buFont typeface="Arial" panose="020B0604020202020204" pitchFamily="34" charset="0"/>
              <a:buNone/>
            </a:pPr>
            <a:r>
              <a:rPr lang="en-US" b="1"/>
              <a:t>Case Study Insight</a:t>
            </a:r>
          </a:p>
          <a:p>
            <a:pPr marL="0" lvl="1" indent="0">
              <a:lnSpc>
                <a:spcPct val="90000"/>
              </a:lnSpc>
              <a:buFont typeface="Arial" panose="020B0604020202020204" pitchFamily="34" charset="0"/>
              <a:buNone/>
            </a:pPr>
            <a:r>
              <a:t>AI-generated literacy coaching text appeared accurate but contained hallucinations caught by teachers.</a:t>
            </a:r>
            <a:endParaRPr lang="en-US"/>
          </a:p>
          <a:p>
            <a:pPr marL="0" indent="0">
              <a:lnSpc>
                <a:spcPct val="90000"/>
              </a:lnSpc>
              <a:spcBef>
                <a:spcPts val="2500"/>
              </a:spcBef>
              <a:buFont typeface="Arial" panose="020B0604020202020204" pitchFamily="34" charset="0"/>
              <a:buNone/>
            </a:pPr>
            <a:r>
              <a:rPr lang="en-US" b="1"/>
              <a:t>Importance of Verification Partners</a:t>
            </a:r>
          </a:p>
          <a:p>
            <a:pPr marL="0" lvl="1" indent="0">
              <a:lnSpc>
                <a:spcPct val="90000"/>
              </a:lnSpc>
              <a:buFont typeface="Arial" panose="020B0604020202020204" pitchFamily="34" charset="0"/>
              <a:buNone/>
            </a:pPr>
            <a:r>
              <a:t>Verification partners are essential as a single person may overlook AI errors or hallucinations.</a:t>
            </a:r>
            <a:endParaRPr lang="en-US"/>
          </a:p>
        </p:txBody>
      </p:sp>
    </p:spTree>
    <p:extLst>
      <p:ext uri="{BB962C8B-B14F-4D97-AF65-F5344CB8AC3E}">
        <p14:creationId xmlns:p14="http://schemas.microsoft.com/office/powerpoint/2010/main" val="15720629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AD3D0-38C4-2633-8B44-BCC2CEADCF85}"/>
              </a:ext>
            </a:extLst>
          </p:cNvPr>
          <p:cNvSpPr>
            <a:spLocks noGrp="1"/>
          </p:cNvSpPr>
          <p:nvPr>
            <p:ph type="title"/>
          </p:nvPr>
        </p:nvSpPr>
        <p:spPr>
          <a:xfrm>
            <a:off x="612185" y="685800"/>
            <a:ext cx="10999712" cy="1290484"/>
          </a:xfrm>
        </p:spPr>
        <p:txBody>
          <a:bodyPr anchor="t">
            <a:normAutofit/>
          </a:bodyPr>
          <a:lstStyle/>
          <a:p>
            <a:pPr algn="ctr"/>
            <a:r>
              <a:rPr lang="en-US" sz="4300" dirty="0"/>
              <a:t>Copyright vs. Plagiarism: Definitions and Implications</a:t>
            </a:r>
          </a:p>
        </p:txBody>
      </p:sp>
      <p:graphicFrame>
        <p:nvGraphicFramePr>
          <p:cNvPr id="6" name="Table 5">
            <a:extLst>
              <a:ext uri="{FF2B5EF4-FFF2-40B4-BE49-F238E27FC236}">
                <a16:creationId xmlns:a16="http://schemas.microsoft.com/office/drawing/2014/main" id="{82A40E3D-6AAC-F864-167F-426BCEBEBD25}"/>
              </a:ext>
            </a:extLst>
          </p:cNvPr>
          <p:cNvGraphicFramePr>
            <a:graphicFrameLocks noGrp="1"/>
          </p:cNvGraphicFramePr>
          <p:nvPr>
            <p:extLst>
              <p:ext uri="{D42A27DB-BD31-4B8C-83A1-F6EECF244321}">
                <p14:modId xmlns:p14="http://schemas.microsoft.com/office/powerpoint/2010/main" val="2871778334"/>
              </p:ext>
            </p:extLst>
          </p:nvPr>
        </p:nvGraphicFramePr>
        <p:xfrm>
          <a:off x="1783906" y="2958704"/>
          <a:ext cx="8624187" cy="3213496"/>
        </p:xfrm>
        <a:graphic>
          <a:graphicData uri="http://schemas.openxmlformats.org/drawingml/2006/table">
            <a:tbl>
              <a:tblPr firstRow="1" firstCol="1" bandRow="1">
                <a:tableStyleId>{5C22544A-7EE6-4342-B048-85BDC9FD1C3A}</a:tableStyleId>
              </a:tblPr>
              <a:tblGrid>
                <a:gridCol w="1991327">
                  <a:extLst>
                    <a:ext uri="{9D8B030D-6E8A-4147-A177-3AD203B41FA5}">
                      <a16:colId xmlns:a16="http://schemas.microsoft.com/office/drawing/2014/main" val="2904855693"/>
                    </a:ext>
                  </a:extLst>
                </a:gridCol>
                <a:gridCol w="3680249">
                  <a:extLst>
                    <a:ext uri="{9D8B030D-6E8A-4147-A177-3AD203B41FA5}">
                      <a16:colId xmlns:a16="http://schemas.microsoft.com/office/drawing/2014/main" val="4047478629"/>
                    </a:ext>
                  </a:extLst>
                </a:gridCol>
                <a:gridCol w="2952611">
                  <a:extLst>
                    <a:ext uri="{9D8B030D-6E8A-4147-A177-3AD203B41FA5}">
                      <a16:colId xmlns:a16="http://schemas.microsoft.com/office/drawing/2014/main" val="2513873551"/>
                    </a:ext>
                  </a:extLst>
                </a:gridCol>
              </a:tblGrid>
              <a:tr h="481578">
                <a:tc>
                  <a:txBody>
                    <a:bodyPr/>
                    <a:lstStyle/>
                    <a:p>
                      <a:pPr marL="0" marR="0" algn="l">
                        <a:lnSpc>
                          <a:spcPct val="115000"/>
                        </a:lnSpc>
                        <a:spcAft>
                          <a:spcPts val="1000"/>
                        </a:spcAft>
                        <a:buNone/>
                      </a:pPr>
                      <a:r>
                        <a:rPr lang="en-US" sz="2500">
                          <a:effectLst/>
                        </a:rPr>
                        <a:t>Concept</a:t>
                      </a:r>
                      <a:endParaRPr lang="en-US" sz="2300">
                        <a:effectLst/>
                        <a:latin typeface="Cambria" panose="02040503050406030204" pitchFamily="18" charset="0"/>
                        <a:ea typeface="MS Mincho" panose="02020609040205080304" pitchFamily="49" charset="-128"/>
                        <a:cs typeface="Times New Roman" panose="02020603050405020304" pitchFamily="18" charset="0"/>
                      </a:endParaRPr>
                    </a:p>
                  </a:txBody>
                  <a:tcPr marL="144193" marR="144193" marT="0" marB="0">
                    <a:lnL w="38100" cap="flat" cmpd="sng" algn="ctr">
                      <a:solidFill>
                        <a:schemeClr val="accent4"/>
                      </a:solidFill>
                      <a:prstDash val="solid"/>
                      <a:round/>
                      <a:headEnd type="none" w="med" len="med"/>
                      <a:tailEnd type="none" w="med" len="med"/>
                    </a:lnL>
                    <a:lnR w="38100" cap="flat" cmpd="sng" algn="ctr">
                      <a:solidFill>
                        <a:schemeClr val="accent4"/>
                      </a:solidFill>
                      <a:prstDash val="solid"/>
                      <a:round/>
                      <a:headEnd type="none" w="med" len="med"/>
                      <a:tailEnd type="none" w="med" len="med"/>
                    </a:lnR>
                    <a:lnT w="38100" cap="flat" cmpd="sng" algn="ctr">
                      <a:solidFill>
                        <a:schemeClr val="accent4"/>
                      </a:solidFill>
                      <a:prstDash val="solid"/>
                      <a:round/>
                      <a:headEnd type="none" w="med" len="med"/>
                      <a:tailEnd type="none" w="med" len="med"/>
                    </a:lnT>
                    <a:lnB w="38100" cap="flat" cmpd="sng" algn="ctr">
                      <a:solidFill>
                        <a:schemeClr val="accent4"/>
                      </a:solidFill>
                      <a:prstDash val="solid"/>
                      <a:round/>
                      <a:headEnd type="none" w="med" len="med"/>
                      <a:tailEnd type="none" w="med" len="med"/>
                    </a:lnB>
                  </a:tcPr>
                </a:tc>
                <a:tc>
                  <a:txBody>
                    <a:bodyPr/>
                    <a:lstStyle/>
                    <a:p>
                      <a:pPr marL="0" marR="0" algn="l">
                        <a:lnSpc>
                          <a:spcPct val="115000"/>
                        </a:lnSpc>
                        <a:spcAft>
                          <a:spcPts val="1000"/>
                        </a:spcAft>
                        <a:buNone/>
                      </a:pPr>
                      <a:r>
                        <a:rPr lang="en-US" sz="2500" dirty="0">
                          <a:effectLst/>
                        </a:rPr>
                        <a:t>Definition</a:t>
                      </a:r>
                      <a:endParaRPr lang="en-US" sz="2300" dirty="0">
                        <a:effectLst/>
                        <a:latin typeface="Cambria" panose="02040503050406030204" pitchFamily="18" charset="0"/>
                        <a:ea typeface="MS Mincho" panose="02020609040205080304" pitchFamily="49" charset="-128"/>
                        <a:cs typeface="Times New Roman" panose="02020603050405020304" pitchFamily="18" charset="0"/>
                      </a:endParaRPr>
                    </a:p>
                  </a:txBody>
                  <a:tcPr marL="144193" marR="144193" marT="0" marB="0">
                    <a:lnL w="38100" cap="flat" cmpd="sng" algn="ctr">
                      <a:solidFill>
                        <a:schemeClr val="accent4"/>
                      </a:solidFill>
                      <a:prstDash val="solid"/>
                      <a:round/>
                      <a:headEnd type="none" w="med" len="med"/>
                      <a:tailEnd type="none" w="med" len="med"/>
                    </a:lnL>
                    <a:lnR w="38100" cap="flat" cmpd="sng" algn="ctr">
                      <a:solidFill>
                        <a:schemeClr val="accent4"/>
                      </a:solidFill>
                      <a:prstDash val="solid"/>
                      <a:round/>
                      <a:headEnd type="none" w="med" len="med"/>
                      <a:tailEnd type="none" w="med" len="med"/>
                    </a:lnR>
                    <a:lnT w="38100" cap="flat" cmpd="sng" algn="ctr">
                      <a:solidFill>
                        <a:schemeClr val="accent4"/>
                      </a:solidFill>
                      <a:prstDash val="solid"/>
                      <a:round/>
                      <a:headEnd type="none" w="med" len="med"/>
                      <a:tailEnd type="none" w="med" len="med"/>
                    </a:lnT>
                    <a:lnB w="38100" cap="flat" cmpd="sng" algn="ctr">
                      <a:solidFill>
                        <a:schemeClr val="accent4"/>
                      </a:solidFill>
                      <a:prstDash val="solid"/>
                      <a:round/>
                      <a:headEnd type="none" w="med" len="med"/>
                      <a:tailEnd type="none" w="med" len="med"/>
                    </a:lnB>
                  </a:tcPr>
                </a:tc>
                <a:tc>
                  <a:txBody>
                    <a:bodyPr/>
                    <a:lstStyle/>
                    <a:p>
                      <a:pPr marL="0" marR="0" algn="l">
                        <a:lnSpc>
                          <a:spcPct val="115000"/>
                        </a:lnSpc>
                        <a:spcAft>
                          <a:spcPts val="1000"/>
                        </a:spcAft>
                        <a:buNone/>
                      </a:pPr>
                      <a:r>
                        <a:rPr lang="en-US" sz="2500">
                          <a:effectLst/>
                        </a:rPr>
                        <a:t>Layman’s Terms</a:t>
                      </a:r>
                      <a:endParaRPr lang="en-US" sz="2300">
                        <a:effectLst/>
                        <a:latin typeface="Cambria" panose="02040503050406030204" pitchFamily="18" charset="0"/>
                        <a:ea typeface="MS Mincho" panose="02020609040205080304" pitchFamily="49" charset="-128"/>
                        <a:cs typeface="Times New Roman" panose="02020603050405020304" pitchFamily="18" charset="0"/>
                      </a:endParaRPr>
                    </a:p>
                  </a:txBody>
                  <a:tcPr marL="144193" marR="144193" marT="0" marB="0">
                    <a:lnL w="38100" cap="flat" cmpd="sng" algn="ctr">
                      <a:solidFill>
                        <a:schemeClr val="accent4"/>
                      </a:solidFill>
                      <a:prstDash val="solid"/>
                      <a:round/>
                      <a:headEnd type="none" w="med" len="med"/>
                      <a:tailEnd type="none" w="med" len="med"/>
                    </a:lnL>
                    <a:lnR w="38100" cap="flat" cmpd="sng" algn="ctr">
                      <a:solidFill>
                        <a:schemeClr val="accent4"/>
                      </a:solidFill>
                      <a:prstDash val="solid"/>
                      <a:round/>
                      <a:headEnd type="none" w="med" len="med"/>
                      <a:tailEnd type="none" w="med" len="med"/>
                    </a:lnR>
                    <a:lnT w="38100" cap="flat" cmpd="sng" algn="ctr">
                      <a:solidFill>
                        <a:schemeClr val="accent4"/>
                      </a:solidFill>
                      <a:prstDash val="solid"/>
                      <a:round/>
                      <a:headEnd type="none" w="med" len="med"/>
                      <a:tailEnd type="none" w="med" len="med"/>
                    </a:lnT>
                    <a:lnB w="38100" cap="flat" cmpd="sng" algn="ctr">
                      <a:solidFill>
                        <a:schemeClr val="accent4"/>
                      </a:solidFill>
                      <a:prstDash val="solid"/>
                      <a:round/>
                      <a:headEnd type="none" w="med" len="med"/>
                      <a:tailEnd type="none" w="med" len="med"/>
                    </a:lnB>
                  </a:tcPr>
                </a:tc>
                <a:extLst>
                  <a:ext uri="{0D108BD9-81ED-4DB2-BD59-A6C34878D82A}">
                    <a16:rowId xmlns:a16="http://schemas.microsoft.com/office/drawing/2014/main" val="1206541961"/>
                  </a:ext>
                </a:extLst>
              </a:tr>
              <a:tr h="1365959">
                <a:tc>
                  <a:txBody>
                    <a:bodyPr/>
                    <a:lstStyle/>
                    <a:p>
                      <a:pPr marL="0" marR="0" algn="l">
                        <a:lnSpc>
                          <a:spcPct val="115000"/>
                        </a:lnSpc>
                        <a:spcAft>
                          <a:spcPts val="1000"/>
                        </a:spcAft>
                        <a:buNone/>
                      </a:pPr>
                      <a:r>
                        <a:rPr lang="en-US" sz="2500">
                          <a:effectLst/>
                        </a:rPr>
                        <a:t>Copyright</a:t>
                      </a:r>
                      <a:endParaRPr lang="en-US" sz="2300">
                        <a:effectLst/>
                        <a:latin typeface="Cambria" panose="02040503050406030204" pitchFamily="18" charset="0"/>
                        <a:ea typeface="MS Mincho" panose="02020609040205080304" pitchFamily="49" charset="-128"/>
                        <a:cs typeface="Times New Roman" panose="02020603050405020304" pitchFamily="18" charset="0"/>
                      </a:endParaRPr>
                    </a:p>
                  </a:txBody>
                  <a:tcPr marL="144193" marR="144193" marT="0" marB="0">
                    <a:lnL w="38100" cap="flat" cmpd="sng" algn="ctr">
                      <a:solidFill>
                        <a:schemeClr val="accent4"/>
                      </a:solidFill>
                      <a:prstDash val="solid"/>
                      <a:round/>
                      <a:headEnd type="none" w="med" len="med"/>
                      <a:tailEnd type="none" w="med" len="med"/>
                    </a:lnL>
                    <a:lnR w="38100" cap="flat" cmpd="sng" algn="ctr">
                      <a:solidFill>
                        <a:schemeClr val="accent4"/>
                      </a:solidFill>
                      <a:prstDash val="solid"/>
                      <a:round/>
                      <a:headEnd type="none" w="med" len="med"/>
                      <a:tailEnd type="none" w="med" len="med"/>
                    </a:lnR>
                    <a:lnT w="38100" cap="flat" cmpd="sng" algn="ctr">
                      <a:solidFill>
                        <a:schemeClr val="accent4"/>
                      </a:solidFill>
                      <a:prstDash val="solid"/>
                      <a:round/>
                      <a:headEnd type="none" w="med" len="med"/>
                      <a:tailEnd type="none" w="med" len="med"/>
                    </a:lnT>
                    <a:lnB w="38100" cap="flat" cmpd="sng" algn="ctr">
                      <a:solidFill>
                        <a:schemeClr val="accent4"/>
                      </a:solidFill>
                      <a:prstDash val="solid"/>
                      <a:round/>
                      <a:headEnd type="none" w="med" len="med"/>
                      <a:tailEnd type="none" w="med" len="med"/>
                    </a:lnB>
                  </a:tcPr>
                </a:tc>
                <a:tc>
                  <a:txBody>
                    <a:bodyPr/>
                    <a:lstStyle/>
                    <a:p>
                      <a:pPr marL="0" marR="0" algn="l">
                        <a:lnSpc>
                          <a:spcPct val="115000"/>
                        </a:lnSpc>
                        <a:spcAft>
                          <a:spcPts val="1000"/>
                        </a:spcAft>
                        <a:buNone/>
                      </a:pPr>
                      <a:r>
                        <a:rPr lang="en-US" sz="2500">
                          <a:effectLst/>
                        </a:rPr>
                        <a:t>Legal right of ownership (</a:t>
                      </a:r>
                      <a:r>
                        <a:rPr lang="en-US" sz="2500">
                          <a:effectLst/>
                          <a:hlinkClick r:id="rId3"/>
                        </a:rPr>
                        <a:t>Statute of Anne, 1710</a:t>
                      </a:r>
                      <a:r>
                        <a:rPr lang="en-US" sz="2500">
                          <a:effectLst/>
                        </a:rPr>
                        <a:t>).</a:t>
                      </a:r>
                      <a:endParaRPr lang="en-US" sz="2300">
                        <a:effectLst/>
                        <a:latin typeface="Cambria" panose="02040503050406030204" pitchFamily="18" charset="0"/>
                        <a:ea typeface="MS Mincho" panose="02020609040205080304" pitchFamily="49" charset="-128"/>
                        <a:cs typeface="Times New Roman" panose="02020603050405020304" pitchFamily="18" charset="0"/>
                      </a:endParaRPr>
                    </a:p>
                  </a:txBody>
                  <a:tcPr marL="144193" marR="144193" marT="0" marB="0">
                    <a:lnL w="38100" cap="flat" cmpd="sng" algn="ctr">
                      <a:solidFill>
                        <a:schemeClr val="accent4"/>
                      </a:solidFill>
                      <a:prstDash val="solid"/>
                      <a:round/>
                      <a:headEnd type="none" w="med" len="med"/>
                      <a:tailEnd type="none" w="med" len="med"/>
                    </a:lnL>
                    <a:lnR w="38100" cap="flat" cmpd="sng" algn="ctr">
                      <a:solidFill>
                        <a:schemeClr val="accent4"/>
                      </a:solidFill>
                      <a:prstDash val="solid"/>
                      <a:round/>
                      <a:headEnd type="none" w="med" len="med"/>
                      <a:tailEnd type="none" w="med" len="med"/>
                    </a:lnR>
                    <a:lnT w="38100" cap="flat" cmpd="sng" algn="ctr">
                      <a:solidFill>
                        <a:schemeClr val="accent4"/>
                      </a:solidFill>
                      <a:prstDash val="solid"/>
                      <a:round/>
                      <a:headEnd type="none" w="med" len="med"/>
                      <a:tailEnd type="none" w="med" len="med"/>
                    </a:lnT>
                    <a:lnB w="38100" cap="flat" cmpd="sng" algn="ctr">
                      <a:solidFill>
                        <a:schemeClr val="accent4"/>
                      </a:solidFill>
                      <a:prstDash val="solid"/>
                      <a:round/>
                      <a:headEnd type="none" w="med" len="med"/>
                      <a:tailEnd type="none" w="med" len="med"/>
                    </a:lnB>
                  </a:tcPr>
                </a:tc>
                <a:tc>
                  <a:txBody>
                    <a:bodyPr/>
                    <a:lstStyle/>
                    <a:p>
                      <a:pPr marL="0" marR="0" algn="l">
                        <a:lnSpc>
                          <a:spcPct val="115000"/>
                        </a:lnSpc>
                        <a:spcAft>
                          <a:spcPts val="1000"/>
                        </a:spcAft>
                        <a:buNone/>
                      </a:pPr>
                      <a:r>
                        <a:rPr lang="en-US" sz="2500">
                          <a:effectLst/>
                        </a:rPr>
                        <a:t>Breaking the law.</a:t>
                      </a:r>
                      <a:endParaRPr lang="en-US" sz="2300">
                        <a:effectLst/>
                        <a:latin typeface="Cambria" panose="02040503050406030204" pitchFamily="18" charset="0"/>
                        <a:ea typeface="MS Mincho" panose="02020609040205080304" pitchFamily="49" charset="-128"/>
                        <a:cs typeface="Times New Roman" panose="02020603050405020304" pitchFamily="18" charset="0"/>
                      </a:endParaRPr>
                    </a:p>
                  </a:txBody>
                  <a:tcPr marL="144193" marR="144193" marT="0" marB="0">
                    <a:lnL w="38100" cap="flat" cmpd="sng" algn="ctr">
                      <a:solidFill>
                        <a:schemeClr val="accent4"/>
                      </a:solidFill>
                      <a:prstDash val="solid"/>
                      <a:round/>
                      <a:headEnd type="none" w="med" len="med"/>
                      <a:tailEnd type="none" w="med" len="med"/>
                    </a:lnL>
                    <a:lnR w="38100" cap="flat" cmpd="sng" algn="ctr">
                      <a:solidFill>
                        <a:schemeClr val="accent4"/>
                      </a:solidFill>
                      <a:prstDash val="solid"/>
                      <a:round/>
                      <a:headEnd type="none" w="med" len="med"/>
                      <a:tailEnd type="none" w="med" len="med"/>
                    </a:lnR>
                    <a:lnT w="38100" cap="flat" cmpd="sng" algn="ctr">
                      <a:solidFill>
                        <a:schemeClr val="accent4"/>
                      </a:solidFill>
                      <a:prstDash val="solid"/>
                      <a:round/>
                      <a:headEnd type="none" w="med" len="med"/>
                      <a:tailEnd type="none" w="med" len="med"/>
                    </a:lnT>
                    <a:lnB w="38100" cap="flat" cmpd="sng" algn="ctr">
                      <a:solidFill>
                        <a:schemeClr val="accent4"/>
                      </a:solidFill>
                      <a:prstDash val="solid"/>
                      <a:round/>
                      <a:headEnd type="none" w="med" len="med"/>
                      <a:tailEnd type="none" w="med" len="med"/>
                    </a:lnB>
                  </a:tcPr>
                </a:tc>
                <a:extLst>
                  <a:ext uri="{0D108BD9-81ED-4DB2-BD59-A6C34878D82A}">
                    <a16:rowId xmlns:a16="http://schemas.microsoft.com/office/drawing/2014/main" val="4292896528"/>
                  </a:ext>
                </a:extLst>
              </a:tr>
              <a:tr h="1365959">
                <a:tc>
                  <a:txBody>
                    <a:bodyPr/>
                    <a:lstStyle/>
                    <a:p>
                      <a:pPr marL="0" marR="0" algn="l">
                        <a:lnSpc>
                          <a:spcPct val="115000"/>
                        </a:lnSpc>
                        <a:spcAft>
                          <a:spcPts val="1000"/>
                        </a:spcAft>
                        <a:buNone/>
                      </a:pPr>
                      <a:r>
                        <a:rPr lang="en-US" sz="2500">
                          <a:effectLst/>
                        </a:rPr>
                        <a:t>Plagiarism</a:t>
                      </a:r>
                      <a:endParaRPr lang="en-US" sz="2300">
                        <a:effectLst/>
                        <a:latin typeface="Cambria" panose="02040503050406030204" pitchFamily="18" charset="0"/>
                        <a:ea typeface="MS Mincho" panose="02020609040205080304" pitchFamily="49" charset="-128"/>
                        <a:cs typeface="Times New Roman" panose="02020603050405020304" pitchFamily="18" charset="0"/>
                      </a:endParaRPr>
                    </a:p>
                  </a:txBody>
                  <a:tcPr marL="144193" marR="144193" marT="0" marB="0">
                    <a:lnL w="38100" cap="flat" cmpd="sng" algn="ctr">
                      <a:solidFill>
                        <a:schemeClr val="accent4"/>
                      </a:solidFill>
                      <a:prstDash val="solid"/>
                      <a:round/>
                      <a:headEnd type="none" w="med" len="med"/>
                      <a:tailEnd type="none" w="med" len="med"/>
                    </a:lnL>
                    <a:lnR w="38100" cap="flat" cmpd="sng" algn="ctr">
                      <a:solidFill>
                        <a:schemeClr val="accent4"/>
                      </a:solidFill>
                      <a:prstDash val="solid"/>
                      <a:round/>
                      <a:headEnd type="none" w="med" len="med"/>
                      <a:tailEnd type="none" w="med" len="med"/>
                    </a:lnR>
                    <a:lnT w="38100" cap="flat" cmpd="sng" algn="ctr">
                      <a:solidFill>
                        <a:schemeClr val="accent4"/>
                      </a:solidFill>
                      <a:prstDash val="solid"/>
                      <a:round/>
                      <a:headEnd type="none" w="med" len="med"/>
                      <a:tailEnd type="none" w="med" len="med"/>
                    </a:lnT>
                    <a:lnB w="38100" cap="flat" cmpd="sng" algn="ctr">
                      <a:solidFill>
                        <a:schemeClr val="accent4"/>
                      </a:solidFill>
                      <a:prstDash val="solid"/>
                      <a:round/>
                      <a:headEnd type="none" w="med" len="med"/>
                      <a:tailEnd type="none" w="med" len="med"/>
                    </a:lnB>
                  </a:tcPr>
                </a:tc>
                <a:tc>
                  <a:txBody>
                    <a:bodyPr/>
                    <a:lstStyle/>
                    <a:p>
                      <a:pPr marL="0" marR="0" algn="l">
                        <a:lnSpc>
                          <a:spcPct val="115000"/>
                        </a:lnSpc>
                        <a:spcAft>
                          <a:spcPts val="1000"/>
                        </a:spcAft>
                        <a:buNone/>
                      </a:pPr>
                      <a:r>
                        <a:rPr lang="en-US" sz="2500">
                          <a:effectLst/>
                        </a:rPr>
                        <a:t>Ethical violation: using someone’s work without credit.</a:t>
                      </a:r>
                      <a:endParaRPr lang="en-US" sz="2300">
                        <a:effectLst/>
                        <a:latin typeface="Cambria" panose="02040503050406030204" pitchFamily="18" charset="0"/>
                        <a:ea typeface="MS Mincho" panose="02020609040205080304" pitchFamily="49" charset="-128"/>
                        <a:cs typeface="Times New Roman" panose="02020603050405020304" pitchFamily="18" charset="0"/>
                      </a:endParaRPr>
                    </a:p>
                  </a:txBody>
                  <a:tcPr marL="144193" marR="144193" marT="0" marB="0">
                    <a:lnL w="38100" cap="flat" cmpd="sng" algn="ctr">
                      <a:solidFill>
                        <a:schemeClr val="accent4"/>
                      </a:solidFill>
                      <a:prstDash val="solid"/>
                      <a:round/>
                      <a:headEnd type="none" w="med" len="med"/>
                      <a:tailEnd type="none" w="med" len="med"/>
                    </a:lnL>
                    <a:lnR w="38100" cap="flat" cmpd="sng" algn="ctr">
                      <a:solidFill>
                        <a:schemeClr val="accent4"/>
                      </a:solidFill>
                      <a:prstDash val="solid"/>
                      <a:round/>
                      <a:headEnd type="none" w="med" len="med"/>
                      <a:tailEnd type="none" w="med" len="med"/>
                    </a:lnR>
                    <a:lnT w="38100" cap="flat" cmpd="sng" algn="ctr">
                      <a:solidFill>
                        <a:schemeClr val="accent4"/>
                      </a:solidFill>
                      <a:prstDash val="solid"/>
                      <a:round/>
                      <a:headEnd type="none" w="med" len="med"/>
                      <a:tailEnd type="none" w="med" len="med"/>
                    </a:lnT>
                    <a:lnB w="38100" cap="flat" cmpd="sng" algn="ctr">
                      <a:solidFill>
                        <a:schemeClr val="accent4"/>
                      </a:solidFill>
                      <a:prstDash val="solid"/>
                      <a:round/>
                      <a:headEnd type="none" w="med" len="med"/>
                      <a:tailEnd type="none" w="med" len="med"/>
                    </a:lnB>
                  </a:tcPr>
                </a:tc>
                <a:tc>
                  <a:txBody>
                    <a:bodyPr/>
                    <a:lstStyle/>
                    <a:p>
                      <a:pPr marL="0" marR="0" algn="l">
                        <a:lnSpc>
                          <a:spcPct val="115000"/>
                        </a:lnSpc>
                        <a:spcAft>
                          <a:spcPts val="1000"/>
                        </a:spcAft>
                        <a:buNone/>
                      </a:pPr>
                      <a:r>
                        <a:rPr lang="en-US" sz="2500" dirty="0">
                          <a:effectLst/>
                        </a:rPr>
                        <a:t>Breaking trust.</a:t>
                      </a:r>
                      <a:endParaRPr lang="en-US" sz="2300" dirty="0">
                        <a:effectLst/>
                        <a:latin typeface="Cambria" panose="02040503050406030204" pitchFamily="18" charset="0"/>
                        <a:ea typeface="MS Mincho" panose="02020609040205080304" pitchFamily="49" charset="-128"/>
                        <a:cs typeface="Times New Roman" panose="02020603050405020304" pitchFamily="18" charset="0"/>
                      </a:endParaRPr>
                    </a:p>
                  </a:txBody>
                  <a:tcPr marL="144193" marR="144193" marT="0" marB="0">
                    <a:lnL w="38100" cap="flat" cmpd="sng" algn="ctr">
                      <a:solidFill>
                        <a:schemeClr val="accent4"/>
                      </a:solidFill>
                      <a:prstDash val="solid"/>
                      <a:round/>
                      <a:headEnd type="none" w="med" len="med"/>
                      <a:tailEnd type="none" w="med" len="med"/>
                    </a:lnL>
                    <a:lnR w="38100" cap="flat" cmpd="sng" algn="ctr">
                      <a:solidFill>
                        <a:schemeClr val="accent4"/>
                      </a:solidFill>
                      <a:prstDash val="solid"/>
                      <a:round/>
                      <a:headEnd type="none" w="med" len="med"/>
                      <a:tailEnd type="none" w="med" len="med"/>
                    </a:lnR>
                    <a:lnT w="38100" cap="flat" cmpd="sng" algn="ctr">
                      <a:solidFill>
                        <a:schemeClr val="accent4"/>
                      </a:solidFill>
                      <a:prstDash val="solid"/>
                      <a:round/>
                      <a:headEnd type="none" w="med" len="med"/>
                      <a:tailEnd type="none" w="med" len="med"/>
                    </a:lnT>
                    <a:lnB w="38100" cap="flat" cmpd="sng" algn="ctr">
                      <a:solidFill>
                        <a:schemeClr val="accent4"/>
                      </a:solidFill>
                      <a:prstDash val="solid"/>
                      <a:round/>
                      <a:headEnd type="none" w="med" len="med"/>
                      <a:tailEnd type="none" w="med" len="med"/>
                    </a:lnB>
                  </a:tcPr>
                </a:tc>
                <a:extLst>
                  <a:ext uri="{0D108BD9-81ED-4DB2-BD59-A6C34878D82A}">
                    <a16:rowId xmlns:a16="http://schemas.microsoft.com/office/drawing/2014/main" val="2701511935"/>
                  </a:ext>
                </a:extLst>
              </a:tr>
            </a:tbl>
          </a:graphicData>
        </a:graphic>
      </p:graphicFrame>
    </p:spTree>
    <p:extLst>
      <p:ext uri="{BB962C8B-B14F-4D97-AF65-F5344CB8AC3E}">
        <p14:creationId xmlns:p14="http://schemas.microsoft.com/office/powerpoint/2010/main" val="3691913845"/>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6F0CB-79F4-4AA2-01B9-158A426169FD}"/>
              </a:ext>
            </a:extLst>
          </p:cNvPr>
          <p:cNvSpPr>
            <a:spLocks noGrp="1"/>
          </p:cNvSpPr>
          <p:nvPr>
            <p:ph type="title"/>
          </p:nvPr>
        </p:nvSpPr>
        <p:spPr>
          <a:xfrm>
            <a:off x="609599" y="685800"/>
            <a:ext cx="4572002" cy="1371264"/>
          </a:xfrm>
        </p:spPr>
        <p:txBody>
          <a:bodyPr anchor="b">
            <a:normAutofit/>
          </a:bodyPr>
          <a:lstStyle/>
          <a:p>
            <a:r>
              <a:rPr lang="en-US" sz="3000"/>
              <a:t>Plagiarism Challenges with AI-Generated Content</a:t>
            </a:r>
          </a:p>
        </p:txBody>
      </p:sp>
      <p:sp>
        <p:nvSpPr>
          <p:cNvPr id="4" name="Content Placeholder 3">
            <a:extLst>
              <a:ext uri="{FF2B5EF4-FFF2-40B4-BE49-F238E27FC236}">
                <a16:creationId xmlns:a16="http://schemas.microsoft.com/office/drawing/2014/main" id="{44CE4E31-0C3A-396E-1A7C-772589DF22EB}"/>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09599" y="2286000"/>
            <a:ext cx="4561666" cy="3886200"/>
          </a:xfrm>
        </p:spPr>
        <p:txBody>
          <a:bodyPr>
            <a:normAutofit/>
          </a:bodyPr>
          <a:lstStyle/>
          <a:p>
            <a:pPr marL="0" indent="0">
              <a:spcBef>
                <a:spcPts val="2500"/>
              </a:spcBef>
              <a:buFont typeface="Arial" panose="020B0604020202020204" pitchFamily="34" charset="0"/>
              <a:buNone/>
            </a:pPr>
            <a:r>
              <a:rPr lang="en-US" b="1"/>
              <a:t>Blurred Originality Lines</a:t>
            </a:r>
          </a:p>
          <a:p>
            <a:pPr marL="0" lvl="1" indent="0">
              <a:buFont typeface="Arial" panose="020B0604020202020204" pitchFamily="34" charset="0"/>
              <a:buNone/>
            </a:pPr>
            <a:r>
              <a:t>AI generates new text based on existing data, making it difficult to distinguish original from borrowed content.</a:t>
            </a:r>
            <a:endParaRPr lang="en-US"/>
          </a:p>
          <a:p>
            <a:pPr marL="0" indent="0">
              <a:spcBef>
                <a:spcPts val="2500"/>
              </a:spcBef>
              <a:buFont typeface="Arial" panose="020B0604020202020204" pitchFamily="34" charset="0"/>
              <a:buNone/>
            </a:pPr>
            <a:r>
              <a:rPr lang="en-US" b="1"/>
              <a:t>AI-Assisted Ethical Revision</a:t>
            </a:r>
          </a:p>
          <a:p>
            <a:pPr marL="0" lvl="1" indent="0">
              <a:buFont typeface="Arial" panose="020B0604020202020204" pitchFamily="34" charset="0"/>
              <a:buNone/>
            </a:pPr>
            <a:r>
              <a:t>Example of AI revising a teacher's paragraph to add ethical nuance and clarity, enhancing content quality.</a:t>
            </a:r>
            <a:endParaRPr lang="en-US"/>
          </a:p>
          <a:p>
            <a:pPr marL="0" indent="0">
              <a:spcBef>
                <a:spcPts val="2500"/>
              </a:spcBef>
              <a:buFont typeface="Arial" panose="020B0604020202020204" pitchFamily="34" charset="0"/>
              <a:buNone/>
            </a:pPr>
            <a:r>
              <a:rPr lang="en-US" b="1"/>
              <a:t>Ethical Use Prompt</a:t>
            </a:r>
          </a:p>
          <a:p>
            <a:pPr marL="0" lvl="1" indent="0">
              <a:buFont typeface="Arial" panose="020B0604020202020204" pitchFamily="34" charset="0"/>
              <a:buNone/>
            </a:pPr>
            <a:r>
              <a:t>Raises the question if students should cite AI when using it for text revision to ensure academic honesty.</a:t>
            </a:r>
            <a:endParaRPr lang="en-US"/>
          </a:p>
        </p:txBody>
      </p:sp>
      <p:pic>
        <p:nvPicPr>
          <p:cNvPr id="5" name="Content Placeholder 4" descr="Word content among many letters on wood background">
            <a:extLst>
              <a:ext uri="{FF2B5EF4-FFF2-40B4-BE49-F238E27FC236}">
                <a16:creationId xmlns:a16="http://schemas.microsoft.com/office/drawing/2014/main" id="{487D2F8B-974F-441C-8A0A-BBB18F5A40F1}"/>
              </a:ext>
            </a:extLst>
          </p:cNvPr>
          <p:cNvPicPr>
            <a:picLocks noGrp="1" noChangeAspect="1"/>
          </p:cNvPicPr>
          <p:nvPr>
            <p:ph type="pic" sz="quarter" idx="15"/>
          </p:nvPr>
        </p:nvPicPr>
        <p:blipFill>
          <a:blip r:embed="rId3"/>
          <a:srcRect l="18904" r="18904"/>
          <a:stretch/>
        </p:blipFill>
        <p:spPr>
          <a:xfrm>
            <a:off x="5801916" y="0"/>
            <a:ext cx="6389703" cy="685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5592571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224B0-A5B5-D2E6-63DF-EBB96F845D65}"/>
              </a:ext>
            </a:extLst>
          </p:cNvPr>
          <p:cNvSpPr>
            <a:spLocks noGrp="1"/>
          </p:cNvSpPr>
          <p:nvPr>
            <p:ph type="ctrTitle"/>
          </p:nvPr>
        </p:nvSpPr>
        <p:spPr>
          <a:xfrm>
            <a:off x="609600" y="990600"/>
            <a:ext cx="10058400" cy="5029200"/>
          </a:xfrm>
        </p:spPr>
        <p:txBody>
          <a:bodyPr anchor="b">
            <a:normAutofit/>
          </a:bodyPr>
          <a:lstStyle/>
          <a:p>
            <a:r>
              <a:rPr lang="en-US"/>
              <a:t>Teaching Responsible AI Use</a:t>
            </a:r>
          </a:p>
        </p:txBody>
      </p:sp>
    </p:spTree>
    <p:extLst>
      <p:ext uri="{BB962C8B-B14F-4D97-AF65-F5344CB8AC3E}">
        <p14:creationId xmlns:p14="http://schemas.microsoft.com/office/powerpoint/2010/main" val="19421577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43F9B-9183-9678-DE99-E9166F8FAAB4}"/>
              </a:ext>
            </a:extLst>
          </p:cNvPr>
          <p:cNvSpPr>
            <a:spLocks noGrp="1"/>
          </p:cNvSpPr>
          <p:nvPr>
            <p:ph type="title"/>
          </p:nvPr>
        </p:nvSpPr>
        <p:spPr>
          <a:xfrm>
            <a:off x="612650" y="346435"/>
            <a:ext cx="10963655" cy="762001"/>
          </a:xfrm>
        </p:spPr>
        <p:txBody>
          <a:bodyPr anchor="b">
            <a:normAutofit/>
          </a:bodyPr>
          <a:lstStyle/>
          <a:p>
            <a:pPr algn="ctr"/>
            <a:r>
              <a:rPr lang="en-US" sz="3800" dirty="0">
                <a:hlinkClick r:id="rId3"/>
              </a:rPr>
              <a:t>Eaton’s Six Tenets for AI and Plagiarism</a:t>
            </a:r>
            <a:endParaRPr lang="en-US" sz="3800" dirty="0"/>
          </a:p>
        </p:txBody>
      </p:sp>
      <p:graphicFrame>
        <p:nvGraphicFramePr>
          <p:cNvPr id="5" name="Content Placeholder 4">
            <a:extLst>
              <a:ext uri="{FF2B5EF4-FFF2-40B4-BE49-F238E27FC236}">
                <a16:creationId xmlns:a16="http://schemas.microsoft.com/office/drawing/2014/main" id="{236A1300-994C-42A5-85C1-014E1D1251AD}"/>
              </a:ext>
            </a:extLst>
          </p:cNvPr>
          <p:cNvGraphicFramePr>
            <a:graphicFrameLocks noGrp="1"/>
          </p:cNvGraphicFramePr>
          <p:nvPr>
            <p:ph idx="1"/>
            <p:extLst>
              <p:ext uri="{D42A27DB-BD31-4B8C-83A1-F6EECF244321}">
                <p14:modId xmlns:p14="http://schemas.microsoft.com/office/powerpoint/2010/main" val="4105397724"/>
              </p:ext>
            </p:extLst>
          </p:nvPr>
        </p:nvGraphicFramePr>
        <p:xfrm>
          <a:off x="612648" y="1390093"/>
          <a:ext cx="10963657" cy="4077813"/>
        </p:xfrm>
        <a:graphic>
          <a:graphicData uri="http://schemas.openxmlformats.org/drawingml/2006/table">
            <a:tbl>
              <a:tblPr firstRow="1" firstCol="1" bandRow="1">
                <a:noFill/>
                <a:tableStyleId>{5C22544A-7EE6-4342-B048-85BDC9FD1C3A}</a:tableStyleId>
              </a:tblPr>
              <a:tblGrid>
                <a:gridCol w="3065816">
                  <a:extLst>
                    <a:ext uri="{9D8B030D-6E8A-4147-A177-3AD203B41FA5}">
                      <a16:colId xmlns:a16="http://schemas.microsoft.com/office/drawing/2014/main" val="2348987748"/>
                    </a:ext>
                  </a:extLst>
                </a:gridCol>
                <a:gridCol w="3914709">
                  <a:extLst>
                    <a:ext uri="{9D8B030D-6E8A-4147-A177-3AD203B41FA5}">
                      <a16:colId xmlns:a16="http://schemas.microsoft.com/office/drawing/2014/main" val="3303552712"/>
                    </a:ext>
                  </a:extLst>
                </a:gridCol>
                <a:gridCol w="3983132">
                  <a:extLst>
                    <a:ext uri="{9D8B030D-6E8A-4147-A177-3AD203B41FA5}">
                      <a16:colId xmlns:a16="http://schemas.microsoft.com/office/drawing/2014/main" val="2804482669"/>
                    </a:ext>
                  </a:extLst>
                </a:gridCol>
              </a:tblGrid>
              <a:tr h="400926">
                <a:tc>
                  <a:txBody>
                    <a:bodyPr/>
                    <a:lstStyle/>
                    <a:p>
                      <a:pPr>
                        <a:buNone/>
                      </a:pPr>
                      <a:r>
                        <a:rPr lang="en-US" sz="1200" b="1" cap="all" spc="60" dirty="0">
                          <a:solidFill>
                            <a:schemeClr val="tx1"/>
                          </a:solidFill>
                          <a:effectLst/>
                        </a:rPr>
                        <a:t>Tenet</a:t>
                      </a:r>
                    </a:p>
                  </a:txBody>
                  <a:tcPr marL="120769" marR="120769" marT="91119" marB="91119"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buNone/>
                      </a:pPr>
                      <a:r>
                        <a:rPr lang="en-US" sz="1200" b="1" cap="all" spc="60">
                          <a:solidFill>
                            <a:schemeClr val="tx1"/>
                          </a:solidFill>
                          <a:effectLst/>
                        </a:rPr>
                        <a:t>Plain Explanation</a:t>
                      </a:r>
                    </a:p>
                  </a:txBody>
                  <a:tcPr marL="120769" marR="120769" marT="91119" marB="91119"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buNone/>
                      </a:pPr>
                      <a:r>
                        <a:rPr lang="en-US" sz="1200" b="1" cap="all" spc="60">
                          <a:solidFill>
                            <a:schemeClr val="tx1"/>
                          </a:solidFill>
                          <a:effectLst/>
                        </a:rPr>
                        <a:t>Example</a:t>
                      </a:r>
                    </a:p>
                  </a:txBody>
                  <a:tcPr marL="120769" marR="120769" marT="91119" marB="91119" anchor="b">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3053290"/>
                  </a:ext>
                </a:extLst>
              </a:tr>
              <a:tr h="734307">
                <a:tc>
                  <a:txBody>
                    <a:bodyPr/>
                    <a:lstStyle/>
                    <a:p>
                      <a:pPr>
                        <a:buNone/>
                      </a:pPr>
                      <a:r>
                        <a:rPr lang="en-US" sz="1200" b="1" cap="none" spc="0">
                          <a:solidFill>
                            <a:schemeClr val="tx1"/>
                          </a:solidFill>
                          <a:effectLst/>
                        </a:rPr>
                        <a:t>Control vs. Responsibility</a:t>
                      </a:r>
                    </a:p>
                  </a:txBody>
                  <a:tcPr marL="120769" marR="120769" marT="120769" marB="91119"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buNone/>
                      </a:pPr>
                      <a:r>
                        <a:rPr lang="en-US" sz="1600" cap="none" spc="0">
                          <a:solidFill>
                            <a:schemeClr val="tx1"/>
                          </a:solidFill>
                          <a:effectLst/>
                        </a:rPr>
                        <a:t>You can let AI help, but responsibility is still yours.</a:t>
                      </a:r>
                    </a:p>
                  </a:txBody>
                  <a:tcPr marL="120769" marR="120769" marT="120769" marB="91119"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buNone/>
                      </a:pPr>
                      <a:r>
                        <a:rPr lang="en-US" sz="1600" cap="none" spc="0">
                          <a:solidFill>
                            <a:schemeClr val="tx1"/>
                          </a:solidFill>
                          <a:effectLst/>
                        </a:rPr>
                        <a:t>Using AI to draft—still responsible for errors.</a:t>
                      </a:r>
                    </a:p>
                  </a:txBody>
                  <a:tcPr marL="120769" marR="120769" marT="120769" marB="91119"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03774846"/>
                  </a:ext>
                </a:extLst>
              </a:tr>
              <a:tr h="734307">
                <a:tc>
                  <a:txBody>
                    <a:bodyPr/>
                    <a:lstStyle/>
                    <a:p>
                      <a:pPr>
                        <a:buNone/>
                      </a:pPr>
                      <a:r>
                        <a:rPr lang="en-US" sz="1200" b="1" cap="none" spc="0">
                          <a:solidFill>
                            <a:schemeClr val="tx1"/>
                          </a:solidFill>
                          <a:effectLst/>
                        </a:rPr>
                        <a:t>Attribution Matters</a:t>
                      </a:r>
                    </a:p>
                  </a:txBody>
                  <a:tcPr marL="120769" marR="120769" marT="120769" marB="91119"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lumMod val="95000"/>
                      </a:schemeClr>
                    </a:solidFill>
                  </a:tcPr>
                </a:tc>
                <a:tc>
                  <a:txBody>
                    <a:bodyPr/>
                    <a:lstStyle/>
                    <a:p>
                      <a:pPr>
                        <a:buNone/>
                      </a:pPr>
                      <a:r>
                        <a:rPr lang="en-US" sz="1600" cap="none" spc="0">
                          <a:solidFill>
                            <a:schemeClr val="tx1"/>
                          </a:solidFill>
                          <a:effectLst/>
                        </a:rPr>
                        <a:t>Always give credit.</a:t>
                      </a:r>
                    </a:p>
                  </a:txBody>
                  <a:tcPr marL="120769" marR="120769" marT="120769" marB="91119"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lumMod val="95000"/>
                      </a:schemeClr>
                    </a:solidFill>
                  </a:tcPr>
                </a:tc>
                <a:tc>
                  <a:txBody>
                    <a:bodyPr/>
                    <a:lstStyle/>
                    <a:p>
                      <a:pPr>
                        <a:buNone/>
                      </a:pPr>
                      <a:r>
                        <a:rPr lang="en-US" sz="1600" cap="none" spc="0">
                          <a:solidFill>
                            <a:schemeClr val="tx1"/>
                          </a:solidFill>
                          <a:effectLst/>
                        </a:rPr>
                        <a:t>“Generated with ChatGPT, edited by [Name].”</a:t>
                      </a:r>
                    </a:p>
                  </a:txBody>
                  <a:tcPr marL="120769" marR="120769" marT="120769" marB="91119"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438881695"/>
                  </a:ext>
                </a:extLst>
              </a:tr>
              <a:tr h="491322">
                <a:tc>
                  <a:txBody>
                    <a:bodyPr/>
                    <a:lstStyle/>
                    <a:p>
                      <a:pPr>
                        <a:buNone/>
                      </a:pPr>
                      <a:r>
                        <a:rPr lang="en-US" sz="1200" b="1" cap="none" spc="0">
                          <a:solidFill>
                            <a:schemeClr val="tx1"/>
                          </a:solidFill>
                          <a:effectLst/>
                        </a:rPr>
                        <a:t>Old Definitions Don’t Apply</a:t>
                      </a:r>
                    </a:p>
                  </a:txBody>
                  <a:tcPr marL="120769" marR="120769" marT="120769" marB="91119"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buNone/>
                      </a:pPr>
                      <a:r>
                        <a:rPr lang="en-US" sz="1600" cap="none" spc="0">
                          <a:solidFill>
                            <a:schemeClr val="tx1"/>
                          </a:solidFill>
                          <a:effectLst/>
                        </a:rPr>
                        <a:t>Hybrid writing differs from copying.</a:t>
                      </a:r>
                    </a:p>
                  </a:txBody>
                  <a:tcPr marL="120769" marR="120769" marT="120769" marB="91119"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buNone/>
                      </a:pPr>
                      <a:r>
                        <a:rPr lang="en-US" sz="1600" cap="none" spc="0">
                          <a:solidFill>
                            <a:schemeClr val="tx1"/>
                          </a:solidFill>
                          <a:effectLst/>
                        </a:rPr>
                        <a:t>AI rewording vs. plagiarism distinctions.</a:t>
                      </a:r>
                    </a:p>
                  </a:txBody>
                  <a:tcPr marL="120769" marR="120769" marT="120769" marB="91119"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30344577"/>
                  </a:ext>
                </a:extLst>
              </a:tr>
              <a:tr h="491322">
                <a:tc>
                  <a:txBody>
                    <a:bodyPr/>
                    <a:lstStyle/>
                    <a:p>
                      <a:pPr>
                        <a:buNone/>
                      </a:pPr>
                      <a:r>
                        <a:rPr lang="en-US" sz="1200" b="1" cap="none" spc="0">
                          <a:solidFill>
                            <a:schemeClr val="tx1"/>
                          </a:solidFill>
                          <a:effectLst/>
                        </a:rPr>
                        <a:t>Language Barriers Shrink</a:t>
                      </a:r>
                    </a:p>
                  </a:txBody>
                  <a:tcPr marL="120769" marR="120769" marT="120769" marB="91119"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lumMod val="95000"/>
                      </a:schemeClr>
                    </a:solidFill>
                  </a:tcPr>
                </a:tc>
                <a:tc>
                  <a:txBody>
                    <a:bodyPr/>
                    <a:lstStyle/>
                    <a:p>
                      <a:pPr>
                        <a:buNone/>
                      </a:pPr>
                      <a:r>
                        <a:rPr lang="en-US" sz="1600" cap="none" spc="0">
                          <a:solidFill>
                            <a:schemeClr val="tx1"/>
                          </a:solidFill>
                          <a:effectLst/>
                        </a:rPr>
                        <a:t>AI can translate and clarify.</a:t>
                      </a:r>
                    </a:p>
                  </a:txBody>
                  <a:tcPr marL="120769" marR="120769" marT="120769" marB="91119"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lumMod val="95000"/>
                      </a:schemeClr>
                    </a:solidFill>
                  </a:tcPr>
                </a:tc>
                <a:tc>
                  <a:txBody>
                    <a:bodyPr/>
                    <a:lstStyle/>
                    <a:p>
                      <a:pPr>
                        <a:buNone/>
                      </a:pPr>
                      <a:r>
                        <a:rPr lang="en-US" sz="1600" cap="none" spc="0">
                          <a:solidFill>
                            <a:schemeClr val="tx1"/>
                          </a:solidFill>
                          <a:effectLst/>
                        </a:rPr>
                        <a:t>ESL student uses AI for clarity.</a:t>
                      </a:r>
                    </a:p>
                  </a:txBody>
                  <a:tcPr marL="120769" marR="120769" marT="120769" marB="91119"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64097907"/>
                  </a:ext>
                </a:extLst>
              </a:tr>
              <a:tr h="491322">
                <a:tc>
                  <a:txBody>
                    <a:bodyPr/>
                    <a:lstStyle/>
                    <a:p>
                      <a:pPr>
                        <a:buNone/>
                      </a:pPr>
                      <a:r>
                        <a:rPr lang="en-US" sz="1200" b="1" cap="none" spc="0">
                          <a:solidFill>
                            <a:schemeClr val="tx1"/>
                          </a:solidFill>
                          <a:effectLst/>
                        </a:rPr>
                        <a:t>Creativity Expands</a:t>
                      </a:r>
                    </a:p>
                  </a:txBody>
                  <a:tcPr marL="120769" marR="120769" marT="120769" marB="91119"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buNone/>
                      </a:pPr>
                      <a:r>
                        <a:rPr lang="en-US" sz="1600" cap="none" spc="0">
                          <a:solidFill>
                            <a:schemeClr val="tx1"/>
                          </a:solidFill>
                          <a:effectLst/>
                        </a:rPr>
                        <a:t>AI sparks new approaches.</a:t>
                      </a:r>
                    </a:p>
                  </a:txBody>
                  <a:tcPr marL="120769" marR="120769" marT="120769" marB="91119"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buNone/>
                      </a:pPr>
                      <a:r>
                        <a:rPr lang="en-US" sz="1600" cap="none" spc="0">
                          <a:solidFill>
                            <a:schemeClr val="tx1"/>
                          </a:solidFill>
                          <a:effectLst/>
                        </a:rPr>
                        <a:t>Brainstorming metaphors or examples.</a:t>
                      </a:r>
                    </a:p>
                  </a:txBody>
                  <a:tcPr marL="120769" marR="120769" marT="120769" marB="91119"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26412742"/>
                  </a:ext>
                </a:extLst>
              </a:tr>
              <a:tr h="734307">
                <a:tc>
                  <a:txBody>
                    <a:bodyPr/>
                    <a:lstStyle/>
                    <a:p>
                      <a:pPr>
                        <a:buNone/>
                      </a:pPr>
                      <a:r>
                        <a:rPr lang="en-US" sz="1200" b="1" cap="none" spc="0">
                          <a:solidFill>
                            <a:schemeClr val="tx1"/>
                          </a:solidFill>
                          <a:effectLst/>
                        </a:rPr>
                        <a:t>Hybrid Writing Normal</a:t>
                      </a:r>
                    </a:p>
                  </a:txBody>
                  <a:tcPr marL="120769" marR="120769" marT="120769" marB="91119"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lumMod val="95000"/>
                      </a:schemeClr>
                    </a:solidFill>
                  </a:tcPr>
                </a:tc>
                <a:tc>
                  <a:txBody>
                    <a:bodyPr/>
                    <a:lstStyle/>
                    <a:p>
                      <a:pPr>
                        <a:buNone/>
                      </a:pPr>
                      <a:r>
                        <a:rPr lang="en-US" sz="1600" b="0" cap="none" spc="0">
                          <a:solidFill>
                            <a:schemeClr val="tx1"/>
                          </a:solidFill>
                          <a:effectLst/>
                        </a:rPr>
                        <a:t>Human + AI collaboration is expected.</a:t>
                      </a:r>
                    </a:p>
                  </a:txBody>
                  <a:tcPr marL="120769" marR="120769" marT="120769" marB="91119"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lumMod val="95000"/>
                      </a:schemeClr>
                    </a:solidFill>
                  </a:tcPr>
                </a:tc>
                <a:tc>
                  <a:txBody>
                    <a:bodyPr/>
                    <a:lstStyle/>
                    <a:p>
                      <a:pPr>
                        <a:buNone/>
                      </a:pPr>
                      <a:r>
                        <a:rPr lang="en-US" sz="1600" b="0" cap="none" spc="0" dirty="0">
                          <a:solidFill>
                            <a:schemeClr val="tx1"/>
                          </a:solidFill>
                          <a:effectLst/>
                        </a:rPr>
                        <a:t>Students submit drafts with AI‑assisted revision logs.</a:t>
                      </a:r>
                    </a:p>
                  </a:txBody>
                  <a:tcPr marL="120769" marR="120769" marT="120769" marB="91119"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896153226"/>
                  </a:ext>
                </a:extLst>
              </a:tr>
            </a:tbl>
          </a:graphicData>
        </a:graphic>
      </p:graphicFrame>
      <p:sp>
        <p:nvSpPr>
          <p:cNvPr id="4" name="TextBox 3">
            <a:extLst>
              <a:ext uri="{FF2B5EF4-FFF2-40B4-BE49-F238E27FC236}">
                <a16:creationId xmlns:a16="http://schemas.microsoft.com/office/drawing/2014/main" id="{1E7C55D2-4D4D-9122-934E-6DEEF7AC83A7}"/>
              </a:ext>
            </a:extLst>
          </p:cNvPr>
          <p:cNvSpPr txBox="1"/>
          <p:nvPr/>
        </p:nvSpPr>
        <p:spPr>
          <a:xfrm>
            <a:off x="2922309" y="5634402"/>
            <a:ext cx="5920032" cy="877163"/>
          </a:xfrm>
          <a:prstGeom prst="rect">
            <a:avLst/>
          </a:prstGeom>
          <a:noFill/>
        </p:spPr>
        <p:txBody>
          <a:bodyPr wrap="square" rtlCol="0">
            <a:spAutoFit/>
          </a:bodyPr>
          <a:lstStyle/>
          <a:p>
            <a:pPr algn="ctr"/>
            <a:r>
              <a:rPr lang="en-US" dirty="0">
                <a:hlinkClick r:id="rId4"/>
              </a:rPr>
              <a:t>The QMA Singularity(blog)</a:t>
            </a:r>
            <a:r>
              <a:rPr lang="en-US" dirty="0"/>
              <a:t> – </a:t>
            </a:r>
            <a:r>
              <a:rPr lang="en-US" dirty="0" err="1">
                <a:hlinkClick r:id="rId5"/>
              </a:rPr>
              <a:t>Arxiv</a:t>
            </a:r>
            <a:r>
              <a:rPr lang="en-US" dirty="0">
                <a:hlinkClick r:id="rId5"/>
              </a:rPr>
              <a:t> paper</a:t>
            </a:r>
            <a:r>
              <a:rPr lang="en-US" dirty="0"/>
              <a:t>- </a:t>
            </a:r>
            <a:r>
              <a:rPr lang="en-US" dirty="0">
                <a:hlinkClick r:id="rId6"/>
              </a:rPr>
              <a:t>YouTube</a:t>
            </a:r>
            <a:endParaRPr lang="en-US" dirty="0"/>
          </a:p>
          <a:p>
            <a:pPr algn="ctr"/>
            <a:endParaRPr lang="en-US" sz="900" dirty="0"/>
          </a:p>
          <a:p>
            <a:pPr algn="ctr"/>
            <a:r>
              <a:rPr lang="en-US" sz="1200" dirty="0"/>
              <a:t>AI won’t replace thoughtful people—it will </a:t>
            </a:r>
            <a:r>
              <a:rPr lang="en-US" sz="1200" i="1" dirty="0"/>
              <a:t>supercharge</a:t>
            </a:r>
            <a:r>
              <a:rPr lang="en-US" sz="1200" dirty="0"/>
              <a:t> thoughtful people who know how to choose good targets and steer it well.</a:t>
            </a:r>
          </a:p>
        </p:txBody>
      </p:sp>
    </p:spTree>
    <p:extLst>
      <p:ext uri="{BB962C8B-B14F-4D97-AF65-F5344CB8AC3E}">
        <p14:creationId xmlns:p14="http://schemas.microsoft.com/office/powerpoint/2010/main" val="1800579200"/>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1C365-26BA-AFA4-FCD4-B5599D80B31D}"/>
              </a:ext>
            </a:extLst>
          </p:cNvPr>
          <p:cNvSpPr>
            <a:spLocks noGrp="1"/>
          </p:cNvSpPr>
          <p:nvPr>
            <p:ph type="title"/>
          </p:nvPr>
        </p:nvSpPr>
        <p:spPr>
          <a:xfrm>
            <a:off x="612646" y="685800"/>
            <a:ext cx="3654554" cy="4550251"/>
          </a:xfrm>
        </p:spPr>
        <p:txBody>
          <a:bodyPr anchor="t">
            <a:normAutofit/>
          </a:bodyPr>
          <a:lstStyle/>
          <a:p>
            <a:r>
              <a:rPr lang="en-US" sz="4600"/>
              <a:t>Cultural Bias in AI-Generated Images</a:t>
            </a:r>
          </a:p>
        </p:txBody>
      </p:sp>
      <p:graphicFrame>
        <p:nvGraphicFramePr>
          <p:cNvPr id="4" name="Content Placeholder 4">
            <a:extLst>
              <a:ext uri="{FF2B5EF4-FFF2-40B4-BE49-F238E27FC236}">
                <a16:creationId xmlns:a16="http://schemas.microsoft.com/office/drawing/2014/main" id="{E227CD2B-C23E-4194-86E1-51C660B80A69}"/>
              </a:ext>
            </a:extLst>
          </p:cNvPr>
          <p:cNvGraphicFramePr>
            <a:graphicFrameLocks noGrp="1"/>
          </p:cNvGraphicFramePr>
          <p:nvPr>
            <p:ph sz="quarter" idx="13"/>
            <p:extLst>
              <p:ext uri="{D42A27DB-BD31-4B8C-83A1-F6EECF244321}">
                <p14:modId xmlns:p14="http://schemas.microsoft.com/office/powerpoint/2010/main" val="111567122"/>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5181600" y="685800"/>
          <a:ext cx="6394703" cy="54640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07819332"/>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6CAAA-A5C5-9E8D-7634-F1564F85E121}"/>
              </a:ext>
            </a:extLst>
          </p:cNvPr>
          <p:cNvSpPr>
            <a:spLocks noGrp="1"/>
          </p:cNvSpPr>
          <p:nvPr>
            <p:ph type="title"/>
          </p:nvPr>
        </p:nvSpPr>
        <p:spPr>
          <a:xfrm>
            <a:off x="615698" y="685800"/>
            <a:ext cx="3364992" cy="1996301"/>
          </a:xfrm>
        </p:spPr>
        <p:txBody>
          <a:bodyPr anchor="b">
            <a:normAutofit/>
          </a:bodyPr>
          <a:lstStyle/>
          <a:p>
            <a:r>
              <a:rPr lang="en-US" sz="3000"/>
              <a:t>Scaffolding AI and Plagiarism Education with Bloom’s Taxonomy</a:t>
            </a:r>
          </a:p>
        </p:txBody>
      </p:sp>
      <p:sp>
        <p:nvSpPr>
          <p:cNvPr id="4" name="Content Placeholder 3">
            <a:extLst>
              <a:ext uri="{FF2B5EF4-FFF2-40B4-BE49-F238E27FC236}">
                <a16:creationId xmlns:a16="http://schemas.microsoft.com/office/drawing/2014/main" id="{C09E5389-C979-F738-FB1F-0A137451374B}"/>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5698" y="2880360"/>
            <a:ext cx="3364992" cy="3234856"/>
          </a:xfrm>
        </p:spPr>
        <p:txBody>
          <a:bodyPr>
            <a:normAutofit/>
          </a:bodyPr>
          <a:lstStyle/>
          <a:p>
            <a:pPr marL="0" indent="0">
              <a:lnSpc>
                <a:spcPct val="90000"/>
              </a:lnSpc>
              <a:spcBef>
                <a:spcPts val="2500"/>
              </a:spcBef>
              <a:buFont typeface="Arial" panose="020B0604020202020204" pitchFamily="34" charset="0"/>
              <a:buNone/>
            </a:pPr>
            <a:r>
              <a:rPr lang="en-US" sz="1300" b="1" dirty="0">
                <a:hlinkClick r:id="rId3"/>
              </a:rPr>
              <a:t>Bloom’s Taxonomy Steps</a:t>
            </a:r>
            <a:endParaRPr lang="en-US" sz="1300" b="1" dirty="0"/>
          </a:p>
          <a:p>
            <a:pPr marL="0" lvl="1" indent="0">
              <a:lnSpc>
                <a:spcPct val="90000"/>
              </a:lnSpc>
              <a:buFont typeface="Arial" panose="020B0604020202020204" pitchFamily="34" charset="0"/>
              <a:buNone/>
            </a:pPr>
            <a:r>
              <a:rPr lang="en-US" sz="1300" dirty="0"/>
              <a:t>Education progresses through six stages: Remember, Understand, Apply, Analyze, Evaluate, and Create to deepen learning.</a:t>
            </a:r>
          </a:p>
          <a:p>
            <a:pPr marL="0" indent="0">
              <a:lnSpc>
                <a:spcPct val="90000"/>
              </a:lnSpc>
              <a:spcBef>
                <a:spcPts val="2500"/>
              </a:spcBef>
              <a:buFont typeface="Arial" panose="020B0604020202020204" pitchFamily="34" charset="0"/>
              <a:buNone/>
            </a:pPr>
            <a:r>
              <a:rPr lang="en-US" sz="1300" b="1" dirty="0"/>
              <a:t>Case Example Discussion</a:t>
            </a:r>
          </a:p>
          <a:p>
            <a:pPr marL="0" lvl="1" indent="0">
              <a:lnSpc>
                <a:spcPct val="90000"/>
              </a:lnSpc>
              <a:buFont typeface="Arial" panose="020B0604020202020204" pitchFamily="34" charset="0"/>
              <a:buNone/>
            </a:pPr>
            <a:r>
              <a:rPr lang="en-US" sz="1300" dirty="0"/>
              <a:t>Use the </a:t>
            </a:r>
            <a:r>
              <a:rPr lang="en-US" sz="1300" dirty="0">
                <a:hlinkClick r:id="rId4"/>
              </a:rPr>
              <a:t>2023 Sports Illustrated 'fake writers' story</a:t>
            </a:r>
            <a:r>
              <a:rPr lang="en-US" sz="1300" dirty="0"/>
              <a:t> to spark conversation about AI and plagiarism ethics.</a:t>
            </a:r>
          </a:p>
          <a:p>
            <a:pPr marL="0" indent="0">
              <a:lnSpc>
                <a:spcPct val="90000"/>
              </a:lnSpc>
              <a:spcBef>
                <a:spcPts val="2500"/>
              </a:spcBef>
              <a:buFont typeface="Arial" panose="020B0604020202020204" pitchFamily="34" charset="0"/>
              <a:buNone/>
            </a:pPr>
            <a:r>
              <a:rPr lang="en-US" sz="1300" b="1" dirty="0"/>
              <a:t>Ethical Scaffolding Approach</a:t>
            </a:r>
          </a:p>
          <a:p>
            <a:pPr marL="0" lvl="1" indent="0">
              <a:lnSpc>
                <a:spcPct val="90000"/>
              </a:lnSpc>
              <a:buFont typeface="Arial" panose="020B0604020202020204" pitchFamily="34" charset="0"/>
              <a:buNone/>
            </a:pPr>
            <a:r>
              <a:rPr lang="en-US" sz="1300" dirty="0"/>
              <a:t>Educate students to move beyond banning AI by developing their own ethical guidelines and critical thinking skills.</a:t>
            </a:r>
          </a:p>
        </p:txBody>
      </p:sp>
      <p:pic>
        <p:nvPicPr>
          <p:cNvPr id="5" name="Content Placeholder 4" descr="Customers in Puzzle Words">
            <a:extLst>
              <a:ext uri="{FF2B5EF4-FFF2-40B4-BE49-F238E27FC236}">
                <a16:creationId xmlns:a16="http://schemas.microsoft.com/office/drawing/2014/main" id="{3E81B012-5BF5-4793-92B7-5BD9BE19DA02}"/>
              </a:ext>
            </a:extLst>
          </p:cNvPr>
          <p:cNvPicPr>
            <a:picLocks noGrp="1" noChangeAspect="1"/>
          </p:cNvPicPr>
          <p:nvPr>
            <p:ph type="pic" sz="quarter" idx="13"/>
          </p:nvPr>
        </p:nvPicPr>
        <p:blipFill>
          <a:blip r:embed="rId5"/>
          <a:stretch/>
        </p:blipFill>
        <p:spPr>
          <a:xfrm>
            <a:off x="4607856" y="897792"/>
            <a:ext cx="7584144" cy="50624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3216814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F710D-064F-4E26-3F6E-0666494CA6F7}"/>
              </a:ext>
            </a:extLst>
          </p:cNvPr>
          <p:cNvSpPr>
            <a:spLocks noGrp="1"/>
          </p:cNvSpPr>
          <p:nvPr>
            <p:ph type="title"/>
          </p:nvPr>
        </p:nvSpPr>
        <p:spPr>
          <a:xfrm>
            <a:off x="7010400" y="685800"/>
            <a:ext cx="4561665" cy="1371264"/>
          </a:xfrm>
        </p:spPr>
        <p:txBody>
          <a:bodyPr anchor="b">
            <a:normAutofit/>
          </a:bodyPr>
          <a:lstStyle/>
          <a:p>
            <a:r>
              <a:rPr lang="en-US" sz="3000"/>
              <a:t>Classroom Guidelines for Appropriate and Inappropriate AI Use</a:t>
            </a:r>
          </a:p>
        </p:txBody>
      </p:sp>
      <p:pic>
        <p:nvPicPr>
          <p:cNvPr id="5" name="Content Placeholder 4" descr="Empty Classroom With Desks And Chairs. Lines And Dots Forming A Plexus">
            <a:extLst>
              <a:ext uri="{FF2B5EF4-FFF2-40B4-BE49-F238E27FC236}">
                <a16:creationId xmlns:a16="http://schemas.microsoft.com/office/drawing/2014/main" id="{FF57AEA8-A1FF-4C3A-BC53-32FB1C7EFAA9}"/>
              </a:ext>
            </a:extLst>
          </p:cNvPr>
          <p:cNvPicPr>
            <a:picLocks noGrp="1" noChangeAspect="1"/>
          </p:cNvPicPr>
          <p:nvPr>
            <p:ph type="pic" sz="quarter" idx="15"/>
          </p:nvPr>
        </p:nvPicPr>
        <p:blipFill>
          <a:blip r:embed="rId3"/>
          <a:srcRect l="19704" r="18096" b="-1"/>
          <a:stretch>
            <a:fillRect/>
          </a:stretch>
        </p:blipFill>
        <p:spPr>
          <a:xfrm>
            <a:off x="1" y="10"/>
            <a:ext cx="6390464" cy="68579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Content Placeholder 3">
            <a:extLst>
              <a:ext uri="{FF2B5EF4-FFF2-40B4-BE49-F238E27FC236}">
                <a16:creationId xmlns:a16="http://schemas.microsoft.com/office/drawing/2014/main" id="{C0A8FF3F-31C7-7AE1-7034-8A0265DF06F6}"/>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020736" y="2286000"/>
            <a:ext cx="4561665" cy="3886200"/>
          </a:xfrm>
        </p:spPr>
        <p:txBody>
          <a:bodyPr>
            <a:normAutofit/>
          </a:bodyPr>
          <a:lstStyle/>
          <a:p>
            <a:pPr marL="0" indent="0">
              <a:spcBef>
                <a:spcPts val="2500"/>
              </a:spcBef>
              <a:buFont typeface="Arial" panose="020B0604020202020204" pitchFamily="34" charset="0"/>
              <a:buNone/>
            </a:pPr>
            <a:r>
              <a:rPr lang="en-US" b="1"/>
              <a:t>Appropriate AI Uses</a:t>
            </a:r>
          </a:p>
          <a:p>
            <a:pPr marL="0" lvl="1" indent="0">
              <a:buFont typeface="Arial" panose="020B0604020202020204" pitchFamily="34" charset="0"/>
              <a:buNone/>
            </a:pPr>
            <a:r>
              <a:t>AI can be effectively used as an aggregator, tutor, brainstorming partner, feedback provider, and copy editor in classrooms.</a:t>
            </a:r>
            <a:endParaRPr lang="en-US"/>
          </a:p>
          <a:p>
            <a:pPr marL="0" indent="0">
              <a:spcBef>
                <a:spcPts val="2500"/>
              </a:spcBef>
              <a:buFont typeface="Arial" panose="020B0604020202020204" pitchFamily="34" charset="0"/>
              <a:buNone/>
            </a:pPr>
            <a:r>
              <a:rPr lang="en-US" b="1"/>
              <a:t>Inappropriate AI Uses</a:t>
            </a:r>
          </a:p>
          <a:p>
            <a:pPr marL="0" lvl="1" indent="0">
              <a:buFont typeface="Arial" panose="020B0604020202020204" pitchFamily="34" charset="0"/>
              <a:buNone/>
            </a:pPr>
            <a:r>
              <a:t>Avoid lazy prompting, no meaningful effort, and submitting AI-generated work without revision or understanding.</a:t>
            </a:r>
            <a:endParaRPr lang="en-US"/>
          </a:p>
          <a:p>
            <a:pPr marL="0" indent="0">
              <a:spcBef>
                <a:spcPts val="2500"/>
              </a:spcBef>
              <a:buFont typeface="Arial" panose="020B0604020202020204" pitchFamily="34" charset="0"/>
              <a:buNone/>
            </a:pPr>
            <a:r>
              <a:rPr lang="en-US" b="1"/>
              <a:t>AI Limitations</a:t>
            </a:r>
          </a:p>
          <a:p>
            <a:pPr marL="0" lvl="1" indent="0">
              <a:buFont typeface="Arial" panose="020B0604020202020204" pitchFamily="34" charset="0"/>
              <a:buNone/>
            </a:pPr>
            <a:r>
              <a:t>AI may hallucinate 3–8% of the time and has built-in biases; students must verify and take responsibility for final outputs.</a:t>
            </a:r>
            <a:endParaRPr lang="en-US"/>
          </a:p>
        </p:txBody>
      </p:sp>
    </p:spTree>
    <p:extLst>
      <p:ext uri="{BB962C8B-B14F-4D97-AF65-F5344CB8AC3E}">
        <p14:creationId xmlns:p14="http://schemas.microsoft.com/office/powerpoint/2010/main" val="32345242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EAF00-EDE6-DCE6-1894-9FF5F57B4C04}"/>
              </a:ext>
            </a:extLst>
          </p:cNvPr>
          <p:cNvSpPr>
            <a:spLocks noGrp="1"/>
          </p:cNvSpPr>
          <p:nvPr>
            <p:ph type="ctrTitle"/>
          </p:nvPr>
        </p:nvSpPr>
        <p:spPr>
          <a:xfrm>
            <a:off x="609600" y="990600"/>
            <a:ext cx="10058400" cy="5029200"/>
          </a:xfrm>
        </p:spPr>
        <p:txBody>
          <a:bodyPr anchor="b">
            <a:normAutofit/>
          </a:bodyPr>
          <a:lstStyle/>
          <a:p>
            <a:r>
              <a:rPr lang="en-US" sz="9400"/>
              <a:t>Transparency and Assignment Design</a:t>
            </a:r>
          </a:p>
        </p:txBody>
      </p:sp>
    </p:spTree>
    <p:extLst>
      <p:ext uri="{BB962C8B-B14F-4D97-AF65-F5344CB8AC3E}">
        <p14:creationId xmlns:p14="http://schemas.microsoft.com/office/powerpoint/2010/main" val="5560204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CAA7E-8720-1D99-F165-B28E9FA48718}"/>
              </a:ext>
            </a:extLst>
          </p:cNvPr>
          <p:cNvSpPr>
            <a:spLocks noGrp="1"/>
          </p:cNvSpPr>
          <p:nvPr>
            <p:ph type="title"/>
          </p:nvPr>
        </p:nvSpPr>
        <p:spPr>
          <a:xfrm>
            <a:off x="612185" y="685800"/>
            <a:ext cx="10655583" cy="1532788"/>
          </a:xfrm>
        </p:spPr>
        <p:txBody>
          <a:bodyPr anchor="t">
            <a:normAutofit/>
          </a:bodyPr>
          <a:lstStyle/>
          <a:p>
            <a:pPr algn="ctr"/>
            <a:r>
              <a:rPr lang="en-US" sz="5600" dirty="0">
                <a:hlinkClick r:id="rId3"/>
              </a:rPr>
              <a:t>Levels of AI Use and Disclosure</a:t>
            </a:r>
            <a:endParaRPr lang="en-US" sz="5600" dirty="0"/>
          </a:p>
        </p:txBody>
      </p:sp>
      <p:graphicFrame>
        <p:nvGraphicFramePr>
          <p:cNvPr id="5" name="Content Placeholder 4">
            <a:extLst>
              <a:ext uri="{FF2B5EF4-FFF2-40B4-BE49-F238E27FC236}">
                <a16:creationId xmlns:a16="http://schemas.microsoft.com/office/drawing/2014/main" id="{74055912-5CD0-4B49-9283-178C0B72F09A}"/>
              </a:ext>
            </a:extLst>
          </p:cNvPr>
          <p:cNvGraphicFramePr>
            <a:graphicFrameLocks noGrp="1"/>
          </p:cNvGraphicFramePr>
          <p:nvPr>
            <p:ph sz="quarter" idx="13"/>
            <p:extLst>
              <p:ext uri="{D42A27DB-BD31-4B8C-83A1-F6EECF244321}">
                <p14:modId xmlns:p14="http://schemas.microsoft.com/office/powerpoint/2010/main" val="2312858051"/>
              </p:ext>
            </p:extLst>
          </p:nvPr>
        </p:nvGraphicFramePr>
        <p:xfrm>
          <a:off x="1759137" y="2880047"/>
          <a:ext cx="8361678" cy="3213496"/>
        </p:xfrm>
        <a:graphic>
          <a:graphicData uri="http://schemas.openxmlformats.org/drawingml/2006/table">
            <a:tbl>
              <a:tblPr firstRow="1" firstCol="1" bandRow="1">
                <a:noFill/>
                <a:tableStyleId>{5C22544A-7EE6-4342-B048-85BDC9FD1C3A}</a:tableStyleId>
              </a:tblPr>
              <a:tblGrid>
                <a:gridCol w="1440840">
                  <a:extLst>
                    <a:ext uri="{9D8B030D-6E8A-4147-A177-3AD203B41FA5}">
                      <a16:colId xmlns:a16="http://schemas.microsoft.com/office/drawing/2014/main" val="3872391712"/>
                    </a:ext>
                  </a:extLst>
                </a:gridCol>
                <a:gridCol w="2376185">
                  <a:extLst>
                    <a:ext uri="{9D8B030D-6E8A-4147-A177-3AD203B41FA5}">
                      <a16:colId xmlns:a16="http://schemas.microsoft.com/office/drawing/2014/main" val="1955422881"/>
                    </a:ext>
                  </a:extLst>
                </a:gridCol>
                <a:gridCol w="2261519">
                  <a:extLst>
                    <a:ext uri="{9D8B030D-6E8A-4147-A177-3AD203B41FA5}">
                      <a16:colId xmlns:a16="http://schemas.microsoft.com/office/drawing/2014/main" val="1631311247"/>
                    </a:ext>
                  </a:extLst>
                </a:gridCol>
                <a:gridCol w="2283134">
                  <a:extLst>
                    <a:ext uri="{9D8B030D-6E8A-4147-A177-3AD203B41FA5}">
                      <a16:colId xmlns:a16="http://schemas.microsoft.com/office/drawing/2014/main" val="2808296341"/>
                    </a:ext>
                  </a:extLst>
                </a:gridCol>
              </a:tblGrid>
              <a:tr h="647400">
                <a:tc>
                  <a:txBody>
                    <a:bodyPr/>
                    <a:lstStyle/>
                    <a:p>
                      <a:pPr>
                        <a:buNone/>
                      </a:pPr>
                      <a:r>
                        <a:rPr lang="en-US" sz="1300" b="1" cap="all" spc="150">
                          <a:solidFill>
                            <a:schemeClr val="tx1"/>
                          </a:solidFill>
                          <a:effectLst/>
                        </a:rPr>
                        <a:t>Level</a:t>
                      </a:r>
                    </a:p>
                  </a:txBody>
                  <a:tcPr marL="113175" marR="113175" marT="113175" marB="11317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buNone/>
                      </a:pPr>
                      <a:r>
                        <a:rPr lang="en-US" sz="1300" b="1" cap="all" spc="150">
                          <a:solidFill>
                            <a:schemeClr val="tx1"/>
                          </a:solidFill>
                          <a:effectLst/>
                        </a:rPr>
                        <a:t>Description</a:t>
                      </a:r>
                    </a:p>
                  </a:txBody>
                  <a:tcPr marL="113175" marR="113175" marT="113175" marB="11317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buNone/>
                      </a:pPr>
                      <a:r>
                        <a:rPr lang="en-US" sz="1300" b="1" cap="all" spc="150">
                          <a:solidFill>
                            <a:schemeClr val="tx1"/>
                          </a:solidFill>
                          <a:effectLst/>
                        </a:rPr>
                        <a:t>Disclosure Requirement</a:t>
                      </a:r>
                    </a:p>
                  </a:txBody>
                  <a:tcPr marL="113175" marR="113175" marT="113175" marB="11317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buNone/>
                      </a:pPr>
                      <a:r>
                        <a:rPr lang="en-US" sz="1300" b="1" cap="all" spc="150">
                          <a:solidFill>
                            <a:schemeClr val="tx1"/>
                          </a:solidFill>
                          <a:effectLst/>
                        </a:rPr>
                        <a:t>Example</a:t>
                      </a:r>
                    </a:p>
                  </a:txBody>
                  <a:tcPr marL="113175" marR="113175" marT="113175" marB="11317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33203221"/>
                  </a:ext>
                </a:extLst>
              </a:tr>
              <a:tr h="416054">
                <a:tc>
                  <a:txBody>
                    <a:bodyPr/>
                    <a:lstStyle/>
                    <a:p>
                      <a:pPr>
                        <a:buNone/>
                      </a:pPr>
                      <a:r>
                        <a:rPr lang="en-US" sz="1100" b="1" cap="none" spc="0">
                          <a:solidFill>
                            <a:schemeClr val="tx1"/>
                          </a:solidFill>
                          <a:effectLst/>
                        </a:rPr>
                        <a:t>0</a:t>
                      </a:r>
                    </a:p>
                  </a:txBody>
                  <a:tcPr marL="113175" marR="113175" marT="113175" marB="11317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buNone/>
                      </a:pPr>
                      <a:r>
                        <a:rPr lang="en-US" sz="1100" cap="none" spc="0">
                          <a:solidFill>
                            <a:schemeClr val="tx1"/>
                          </a:solidFill>
                          <a:effectLst/>
                        </a:rPr>
                        <a:t>No AI use allowed.</a:t>
                      </a:r>
                    </a:p>
                  </a:txBody>
                  <a:tcPr marL="113175" marR="113175" marT="113175" marB="11317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buNone/>
                      </a:pPr>
                      <a:r>
                        <a:rPr lang="en-US" sz="1100" cap="none" spc="0">
                          <a:solidFill>
                            <a:schemeClr val="tx1"/>
                          </a:solidFill>
                          <a:effectLst/>
                        </a:rPr>
                        <a:t>No disclosure required.</a:t>
                      </a:r>
                    </a:p>
                  </a:txBody>
                  <a:tcPr marL="113175" marR="113175" marT="113175" marB="11317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buNone/>
                      </a:pPr>
                      <a:r>
                        <a:rPr lang="en-US" sz="1100" cap="none" spc="0">
                          <a:solidFill>
                            <a:schemeClr val="tx1"/>
                          </a:solidFill>
                          <a:effectLst/>
                        </a:rPr>
                        <a:t>Timed in‑class essay.</a:t>
                      </a:r>
                    </a:p>
                  </a:txBody>
                  <a:tcPr marL="113175" marR="113175" marT="113175" marB="11317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00952443"/>
                  </a:ext>
                </a:extLst>
              </a:tr>
              <a:tr h="416054">
                <a:tc>
                  <a:txBody>
                    <a:bodyPr/>
                    <a:lstStyle/>
                    <a:p>
                      <a:pPr>
                        <a:buNone/>
                      </a:pPr>
                      <a:r>
                        <a:rPr lang="en-US" sz="1100" b="1" cap="none" spc="0">
                          <a:solidFill>
                            <a:schemeClr val="tx1"/>
                          </a:solidFill>
                          <a:effectLst/>
                        </a:rPr>
                        <a:t>1</a:t>
                      </a:r>
                    </a:p>
                  </a:txBody>
                  <a:tcPr marL="113175" marR="113175" marT="113175" marB="11317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buNone/>
                      </a:pPr>
                      <a:r>
                        <a:rPr lang="en-US" sz="1100" cap="none" spc="0">
                          <a:solidFill>
                            <a:schemeClr val="tx1"/>
                          </a:solidFill>
                          <a:effectLst/>
                        </a:rPr>
                        <a:t>AI for idea generation/structuring.</a:t>
                      </a:r>
                    </a:p>
                  </a:txBody>
                  <a:tcPr marL="113175" marR="113175" marT="113175" marB="11317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buNone/>
                      </a:pPr>
                      <a:r>
                        <a:rPr lang="en-US" sz="1100" cap="none" spc="0">
                          <a:solidFill>
                            <a:schemeClr val="tx1"/>
                          </a:solidFill>
                          <a:effectLst/>
                        </a:rPr>
                        <a:t>Must disclose how AI was used.</a:t>
                      </a:r>
                    </a:p>
                  </a:txBody>
                  <a:tcPr marL="113175" marR="113175" marT="113175" marB="11317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buNone/>
                      </a:pPr>
                      <a:r>
                        <a:rPr lang="en-US" sz="1100" cap="none" spc="0">
                          <a:solidFill>
                            <a:schemeClr val="tx1"/>
                          </a:solidFill>
                          <a:effectLst/>
                        </a:rPr>
                        <a:t>Outline building.</a:t>
                      </a:r>
                    </a:p>
                  </a:txBody>
                  <a:tcPr marL="113175" marR="113175" marT="113175" marB="11317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52471718"/>
                  </a:ext>
                </a:extLst>
              </a:tr>
              <a:tr h="577996">
                <a:tc>
                  <a:txBody>
                    <a:bodyPr/>
                    <a:lstStyle/>
                    <a:p>
                      <a:pPr>
                        <a:buNone/>
                      </a:pPr>
                      <a:r>
                        <a:rPr lang="en-US" sz="1100" b="1" cap="none" spc="0">
                          <a:solidFill>
                            <a:schemeClr val="tx1"/>
                          </a:solidFill>
                          <a:effectLst/>
                        </a:rPr>
                        <a:t>2</a:t>
                      </a:r>
                    </a:p>
                  </a:txBody>
                  <a:tcPr marL="113175" marR="113175" marT="113175" marB="11317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buNone/>
                      </a:pPr>
                      <a:r>
                        <a:rPr lang="en-US" sz="1100" cap="none" spc="0">
                          <a:solidFill>
                            <a:schemeClr val="tx1"/>
                          </a:solidFill>
                          <a:effectLst/>
                        </a:rPr>
                        <a:t>AI for editing/polish.</a:t>
                      </a:r>
                    </a:p>
                  </a:txBody>
                  <a:tcPr marL="113175" marR="113175" marT="113175" marB="11317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buNone/>
                      </a:pPr>
                      <a:r>
                        <a:rPr lang="en-US" sz="1100" cap="none" spc="0">
                          <a:solidFill>
                            <a:schemeClr val="tx1"/>
                          </a:solidFill>
                          <a:effectLst/>
                        </a:rPr>
                        <a:t>Must cite (MLA/APA).</a:t>
                      </a:r>
                    </a:p>
                  </a:txBody>
                  <a:tcPr marL="113175" marR="113175" marT="113175" marB="11317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buNone/>
                      </a:pPr>
                      <a:r>
                        <a:rPr lang="en-US" sz="1100" cap="none" spc="0">
                          <a:solidFill>
                            <a:schemeClr val="tx1"/>
                          </a:solidFill>
                          <a:effectLst/>
                        </a:rPr>
                        <a:t>Grammar check and wording improvements.</a:t>
                      </a:r>
                    </a:p>
                  </a:txBody>
                  <a:tcPr marL="113175" marR="113175" marT="113175" marB="11317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59606916"/>
                  </a:ext>
                </a:extLst>
              </a:tr>
              <a:tr h="577996">
                <a:tc>
                  <a:txBody>
                    <a:bodyPr/>
                    <a:lstStyle/>
                    <a:p>
                      <a:pPr>
                        <a:buNone/>
                      </a:pPr>
                      <a:r>
                        <a:rPr lang="en-US" sz="1100" b="1" cap="none" spc="0">
                          <a:solidFill>
                            <a:schemeClr val="tx1"/>
                          </a:solidFill>
                          <a:effectLst/>
                        </a:rPr>
                        <a:t>3</a:t>
                      </a:r>
                    </a:p>
                  </a:txBody>
                  <a:tcPr marL="113175" marR="113175" marT="113175" marB="11317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buNone/>
                      </a:pPr>
                      <a:r>
                        <a:rPr lang="en-US" sz="1100" cap="none" spc="0">
                          <a:solidFill>
                            <a:schemeClr val="tx1"/>
                          </a:solidFill>
                          <a:effectLst/>
                        </a:rPr>
                        <a:t>AI for task completion (drafting).</a:t>
                      </a:r>
                    </a:p>
                  </a:txBody>
                  <a:tcPr marL="113175" marR="113175" marT="113175" marB="11317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buNone/>
                      </a:pPr>
                      <a:r>
                        <a:rPr lang="en-US" sz="1100" cap="none" spc="0">
                          <a:solidFill>
                            <a:schemeClr val="tx1"/>
                          </a:solidFill>
                          <a:effectLst/>
                        </a:rPr>
                        <a:t>Must cite and accept responsibility for output.</a:t>
                      </a:r>
                    </a:p>
                  </a:txBody>
                  <a:tcPr marL="113175" marR="113175" marT="113175" marB="11317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buNone/>
                      </a:pPr>
                      <a:r>
                        <a:rPr lang="en-US" sz="1100" cap="none" spc="0">
                          <a:solidFill>
                            <a:schemeClr val="tx1"/>
                          </a:solidFill>
                          <a:effectLst/>
                        </a:rPr>
                        <a:t>Drafting summaries with human verification.</a:t>
                      </a:r>
                    </a:p>
                  </a:txBody>
                  <a:tcPr marL="113175" marR="113175" marT="113175" marB="11317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88880644"/>
                  </a:ext>
                </a:extLst>
              </a:tr>
              <a:tr h="577996">
                <a:tc>
                  <a:txBody>
                    <a:bodyPr/>
                    <a:lstStyle/>
                    <a:p>
                      <a:pPr>
                        <a:buNone/>
                      </a:pPr>
                      <a:r>
                        <a:rPr lang="en-US" sz="1100" b="1" cap="none" spc="0">
                          <a:solidFill>
                            <a:schemeClr val="tx1"/>
                          </a:solidFill>
                          <a:effectLst/>
                        </a:rPr>
                        <a:t>4</a:t>
                      </a:r>
                    </a:p>
                  </a:txBody>
                  <a:tcPr marL="113175" marR="113175" marT="113175" marB="11317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buNone/>
                      </a:pPr>
                      <a:r>
                        <a:rPr lang="en-US" sz="1100" b="0" cap="none" spc="0">
                          <a:solidFill>
                            <a:schemeClr val="tx1"/>
                          </a:solidFill>
                          <a:effectLst/>
                        </a:rPr>
                        <a:t>Full AI use with human oversight.</a:t>
                      </a:r>
                    </a:p>
                  </a:txBody>
                  <a:tcPr marL="113175" marR="113175" marT="113175" marB="11317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buNone/>
                      </a:pPr>
                      <a:r>
                        <a:rPr lang="en-US" sz="1100" b="0" cap="none" spc="0" dirty="0">
                          <a:solidFill>
                            <a:schemeClr val="tx1"/>
                          </a:solidFill>
                          <a:effectLst/>
                        </a:rPr>
                        <a:t>Must cite + provide a co‑pilot/usage log.</a:t>
                      </a:r>
                    </a:p>
                  </a:txBody>
                  <a:tcPr marL="113175" marR="113175" marT="113175" marB="11317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buNone/>
                      </a:pPr>
                      <a:r>
                        <a:rPr lang="en-US" sz="1100" b="0" cap="none" spc="0" dirty="0">
                          <a:solidFill>
                            <a:schemeClr val="tx1"/>
                          </a:solidFill>
                          <a:effectLst/>
                        </a:rPr>
                        <a:t>Research notes heavily AI‑assisted but human‑edited.</a:t>
                      </a:r>
                    </a:p>
                  </a:txBody>
                  <a:tcPr marL="113175" marR="113175" marT="113175" marB="11317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44823680"/>
                  </a:ext>
                </a:extLst>
              </a:tr>
            </a:tbl>
          </a:graphicData>
        </a:graphic>
      </p:graphicFrame>
    </p:spTree>
    <p:extLst>
      <p:ext uri="{BB962C8B-B14F-4D97-AF65-F5344CB8AC3E}">
        <p14:creationId xmlns:p14="http://schemas.microsoft.com/office/powerpoint/2010/main" val="4177718320"/>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97164-F065-86C4-AD2D-5136134BB99C}"/>
              </a:ext>
            </a:extLst>
          </p:cNvPr>
          <p:cNvSpPr>
            <a:spLocks noGrp="1"/>
          </p:cNvSpPr>
          <p:nvPr>
            <p:ph type="title"/>
          </p:nvPr>
        </p:nvSpPr>
        <p:spPr>
          <a:xfrm>
            <a:off x="4718303" y="685800"/>
            <a:ext cx="6858000" cy="1111532"/>
          </a:xfrm>
        </p:spPr>
        <p:txBody>
          <a:bodyPr anchor="b">
            <a:normAutofit/>
          </a:bodyPr>
          <a:lstStyle/>
          <a:p>
            <a:r>
              <a:rPr lang="en-US" sz="3800"/>
              <a:t>Designing Assignments to Resist AI Misuse</a:t>
            </a:r>
          </a:p>
        </p:txBody>
      </p:sp>
      <p:pic>
        <p:nvPicPr>
          <p:cNvPr id="5" name="Content Placeholder 4" descr="Female students coding on laptops in a computer lab, working together, looking at notes.">
            <a:extLst>
              <a:ext uri="{FF2B5EF4-FFF2-40B4-BE49-F238E27FC236}">
                <a16:creationId xmlns:a16="http://schemas.microsoft.com/office/drawing/2014/main" id="{EE8E4754-D744-4F4E-9B32-45342284FF79}"/>
              </a:ext>
            </a:extLst>
          </p:cNvPr>
          <p:cNvPicPr>
            <a:picLocks noGrp="1" noChangeAspect="1"/>
          </p:cNvPicPr>
          <p:nvPr>
            <p:ph type="pic" sz="quarter" idx="13"/>
          </p:nvPr>
        </p:nvPicPr>
        <p:blipFill>
          <a:blip r:embed="rId3"/>
          <a:srcRect l="27679" r="32413" b="-1"/>
          <a:stretch>
            <a:fillRect/>
          </a:stretch>
        </p:blipFill>
        <p:spPr>
          <a:xfrm>
            <a:off x="20" y="10"/>
            <a:ext cx="4100247" cy="68579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Content Placeholder 3">
            <a:extLst>
              <a:ext uri="{FF2B5EF4-FFF2-40B4-BE49-F238E27FC236}">
                <a16:creationId xmlns:a16="http://schemas.microsoft.com/office/drawing/2014/main" id="{65D2D8F6-9101-3B47-F0AE-34E156FEEA29}"/>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718303" y="1965960"/>
            <a:ext cx="6858000" cy="4200198"/>
          </a:xfrm>
        </p:spPr>
        <p:txBody>
          <a:bodyPr>
            <a:normAutofit/>
          </a:bodyPr>
          <a:lstStyle/>
          <a:p>
            <a:pPr marL="0" indent="0">
              <a:spcBef>
                <a:spcPts val="2500"/>
              </a:spcBef>
              <a:buFont typeface="Arial" panose="020B0604020202020204" pitchFamily="34" charset="0"/>
              <a:buNone/>
            </a:pPr>
            <a:r>
              <a:rPr lang="en-US" b="1"/>
              <a:t>Personal Connections and Reflections</a:t>
            </a:r>
          </a:p>
          <a:p>
            <a:pPr marL="0" lvl="1" indent="0">
              <a:buFont typeface="Arial" panose="020B0604020202020204" pitchFamily="34" charset="0"/>
              <a:buNone/>
            </a:pPr>
            <a:r>
              <a:t>Assignments requiring personal insights encourage unique responses that AI cannot easily replicate.</a:t>
            </a:r>
            <a:endParaRPr lang="en-US"/>
          </a:p>
          <a:p>
            <a:pPr marL="0" indent="0">
              <a:spcBef>
                <a:spcPts val="2500"/>
              </a:spcBef>
              <a:buFont typeface="Arial" panose="020B0604020202020204" pitchFamily="34" charset="0"/>
              <a:buNone/>
            </a:pPr>
            <a:r>
              <a:rPr lang="en-US" b="1"/>
              <a:t>Oral Defenses and Viva Checks</a:t>
            </a:r>
          </a:p>
          <a:p>
            <a:pPr marL="0" lvl="1" indent="0">
              <a:buFont typeface="Arial" panose="020B0604020202020204" pitchFamily="34" charset="0"/>
              <a:buNone/>
            </a:pPr>
            <a:r>
              <a:t>Oral presentations verify understanding and originality beyond written submissions.</a:t>
            </a:r>
            <a:endParaRPr lang="en-US"/>
          </a:p>
          <a:p>
            <a:pPr marL="0" indent="0">
              <a:spcBef>
                <a:spcPts val="2500"/>
              </a:spcBef>
              <a:buFont typeface="Arial" panose="020B0604020202020204" pitchFamily="34" charset="0"/>
              <a:buNone/>
            </a:pPr>
            <a:r>
              <a:rPr lang="en-US" b="1"/>
              <a:t>Localized Case Studies</a:t>
            </a:r>
          </a:p>
          <a:p>
            <a:pPr marL="0" lvl="1" indent="0">
              <a:buFont typeface="Arial" panose="020B0604020202020204" pitchFamily="34" charset="0"/>
              <a:buNone/>
            </a:pPr>
            <a:r>
              <a:t>Using local data ties assignments to specific contexts, limiting AI applicability.</a:t>
            </a:r>
            <a:endParaRPr lang="en-US"/>
          </a:p>
          <a:p>
            <a:pPr marL="0" indent="0">
              <a:spcBef>
                <a:spcPts val="2500"/>
              </a:spcBef>
              <a:buFont typeface="Arial" panose="020B0604020202020204" pitchFamily="34" charset="0"/>
              <a:buNone/>
            </a:pPr>
            <a:r>
              <a:rPr lang="en-US" b="1"/>
              <a:t>In-person Collaborative Work</a:t>
            </a:r>
          </a:p>
          <a:p>
            <a:pPr marL="0" lvl="1" indent="0">
              <a:buFont typeface="Arial" panose="020B0604020202020204" pitchFamily="34" charset="0"/>
              <a:buNone/>
            </a:pPr>
            <a:r>
              <a:t>Group activities in-person reduce chances of AI misuse and foster teamwork.</a:t>
            </a:r>
            <a:endParaRPr lang="en-US"/>
          </a:p>
        </p:txBody>
      </p:sp>
    </p:spTree>
    <p:extLst>
      <p:ext uri="{BB962C8B-B14F-4D97-AF65-F5344CB8AC3E}">
        <p14:creationId xmlns:p14="http://schemas.microsoft.com/office/powerpoint/2010/main" val="35549450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2853A-36C6-8A05-3927-6F759B9E25F5}"/>
              </a:ext>
            </a:extLst>
          </p:cNvPr>
          <p:cNvSpPr>
            <a:spLocks noGrp="1"/>
          </p:cNvSpPr>
          <p:nvPr>
            <p:ph type="title"/>
          </p:nvPr>
        </p:nvSpPr>
        <p:spPr>
          <a:xfrm>
            <a:off x="4718303" y="685800"/>
            <a:ext cx="6858000" cy="1111532"/>
          </a:xfrm>
        </p:spPr>
        <p:txBody>
          <a:bodyPr anchor="b">
            <a:normAutofit/>
          </a:bodyPr>
          <a:lstStyle/>
          <a:p>
            <a:r>
              <a:rPr lang="en-US" sz="3400"/>
              <a:t>Key Questions for Responsible AI Integration</a:t>
            </a:r>
          </a:p>
        </p:txBody>
      </p:sp>
      <p:pic>
        <p:nvPicPr>
          <p:cNvPr id="5" name="Content Placeholder 4" descr="AI Artificial intelligence abstract neural network future technology internet of things big data">
            <a:extLst>
              <a:ext uri="{FF2B5EF4-FFF2-40B4-BE49-F238E27FC236}">
                <a16:creationId xmlns:a16="http://schemas.microsoft.com/office/drawing/2014/main" id="{391123CD-46B1-4432-907B-83BB78EB2873}"/>
              </a:ext>
            </a:extLst>
          </p:cNvPr>
          <p:cNvPicPr>
            <a:picLocks noGrp="1" noChangeAspect="1"/>
          </p:cNvPicPr>
          <p:nvPr>
            <p:ph type="pic" sz="quarter" idx="13"/>
          </p:nvPr>
        </p:nvPicPr>
        <p:blipFill>
          <a:blip r:embed="rId3"/>
          <a:srcRect l="27125" r="28034"/>
          <a:stretch>
            <a:fillRect/>
          </a:stretch>
        </p:blipFill>
        <p:spPr>
          <a:xfrm>
            <a:off x="20" y="10"/>
            <a:ext cx="4100247" cy="68579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Content Placeholder 3">
            <a:extLst>
              <a:ext uri="{FF2B5EF4-FFF2-40B4-BE49-F238E27FC236}">
                <a16:creationId xmlns:a16="http://schemas.microsoft.com/office/drawing/2014/main" id="{9F77E3DC-AA6C-EF2F-762F-B7E69612916F}"/>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718303" y="1965960"/>
            <a:ext cx="6858000" cy="4200198"/>
          </a:xfrm>
        </p:spPr>
        <p:txBody>
          <a:bodyPr>
            <a:normAutofit/>
          </a:bodyPr>
          <a:lstStyle/>
          <a:p>
            <a:pPr marL="0" indent="0">
              <a:spcBef>
                <a:spcPts val="2500"/>
              </a:spcBef>
              <a:buFont typeface="Arial" panose="020B0604020202020204" pitchFamily="34" charset="0"/>
              <a:buNone/>
            </a:pPr>
            <a:r>
              <a:rPr lang="en-US" b="1"/>
              <a:t>Responsible AI Support</a:t>
            </a:r>
          </a:p>
          <a:p>
            <a:pPr marL="0" lvl="1" indent="0">
              <a:buFont typeface="Arial" panose="020B0604020202020204" pitchFamily="34" charset="0"/>
              <a:buNone/>
            </a:pPr>
            <a:r>
              <a:t>Identify areas where AI can responsibly enhance learning and productivity in your work environment.</a:t>
            </a:r>
            <a:endParaRPr lang="en-US"/>
          </a:p>
          <a:p>
            <a:pPr marL="0" indent="0">
              <a:spcBef>
                <a:spcPts val="2500"/>
              </a:spcBef>
              <a:buFont typeface="Arial" panose="020B0604020202020204" pitchFamily="34" charset="0"/>
              <a:buNone/>
            </a:pPr>
            <a:r>
              <a:rPr lang="en-US" b="1"/>
              <a:t>Risks of Unchecked AI</a:t>
            </a:r>
          </a:p>
          <a:p>
            <a:pPr marL="0" lvl="1" indent="0">
              <a:buFont typeface="Arial" panose="020B0604020202020204" pitchFamily="34" charset="0"/>
              <a:buNone/>
            </a:pPr>
            <a:r>
              <a:t>Recognize the potential dangers and risks associated with unregulated or unchecked AI deployment.</a:t>
            </a:r>
            <a:endParaRPr lang="en-US"/>
          </a:p>
          <a:p>
            <a:pPr marL="0" indent="0">
              <a:spcBef>
                <a:spcPts val="2500"/>
              </a:spcBef>
              <a:buFont typeface="Arial" panose="020B0604020202020204" pitchFamily="34" charset="0"/>
              <a:buNone/>
            </a:pPr>
            <a:r>
              <a:rPr lang="en-US" b="1"/>
              <a:t>Evolving Plagiarism Policies</a:t>
            </a:r>
          </a:p>
          <a:p>
            <a:pPr marL="0" lvl="1" indent="0">
              <a:buFont typeface="Arial" panose="020B0604020202020204" pitchFamily="34" charset="0"/>
              <a:buNone/>
            </a:pPr>
            <a:r>
              <a:t>Consider how plagiarism policies should be updated to address challenges posed by AI technologies.</a:t>
            </a:r>
            <a:endParaRPr lang="en-US"/>
          </a:p>
          <a:p>
            <a:pPr marL="0" indent="0">
              <a:spcBef>
                <a:spcPts val="2500"/>
              </a:spcBef>
              <a:buFont typeface="Arial" panose="020B0604020202020204" pitchFamily="34" charset="0"/>
              <a:buNone/>
            </a:pPr>
            <a:r>
              <a:rPr lang="en-US" b="1"/>
              <a:t>Core Principles</a:t>
            </a:r>
          </a:p>
          <a:p>
            <a:pPr marL="0" lvl="1" indent="0">
              <a:buFont typeface="Arial" panose="020B0604020202020204" pitchFamily="34" charset="0"/>
              <a:buNone/>
            </a:pPr>
            <a:r>
              <a:t>Responsible AI use requires awareness, proper attribution, and accountability to ensure ethical integration.</a:t>
            </a:r>
            <a:endParaRPr lang="en-US"/>
          </a:p>
        </p:txBody>
      </p:sp>
    </p:spTree>
    <p:extLst>
      <p:ext uri="{BB962C8B-B14F-4D97-AF65-F5344CB8AC3E}">
        <p14:creationId xmlns:p14="http://schemas.microsoft.com/office/powerpoint/2010/main" val="7196060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Blockwork elegance">
  <a:themeElements>
    <a:clrScheme name="Blockwork Elegance- Copilot 1">
      <a:dk1>
        <a:srgbClr val="000000"/>
      </a:dk1>
      <a:lt1>
        <a:srgbClr val="FFFFFF"/>
      </a:lt1>
      <a:dk2>
        <a:srgbClr val="000102"/>
      </a:dk2>
      <a:lt2>
        <a:srgbClr val="F6F2E6"/>
      </a:lt2>
      <a:accent1>
        <a:srgbClr val="28436C"/>
      </a:accent1>
      <a:accent2>
        <a:srgbClr val="F3BC24"/>
      </a:accent2>
      <a:accent3>
        <a:srgbClr val="8E7B63"/>
      </a:accent3>
      <a:accent4>
        <a:srgbClr val="CC563B"/>
      </a:accent4>
      <a:accent5>
        <a:srgbClr val="A3452F"/>
      </a:accent5>
      <a:accent6>
        <a:srgbClr val="BB9D83"/>
      </a:accent6>
      <a:hlink>
        <a:srgbClr val="4E60DA"/>
      </a:hlink>
      <a:folHlink>
        <a:srgbClr val="4E6094"/>
      </a:folHlink>
    </a:clrScheme>
    <a:fontScheme name="Blockwork Elegance">
      <a:majorFont>
        <a:latin typeface="Bahnschrift SemiLight"/>
        <a:ea typeface=""/>
        <a:cs typeface=""/>
      </a:majorFont>
      <a:minorFont>
        <a:latin typeface="Bahnschrift Semi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ockwork Elegance_Copilot Layouts_win32_KO_V11" id="{190D3195-6803-4DBD-A5E5-D3BB0A934856}" vid="{D3DF0ADA-3EA0-49DE-8FCB-DFEAAB5B3A9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F28E49384223B458D97977C407D8EA6" ma:contentTypeVersion="10" ma:contentTypeDescription="Create a new document." ma:contentTypeScope="" ma:versionID="77eae7e3a8eb539cf6143209d7aae0ce">
  <xsd:schema xmlns:xsd="http://www.w3.org/2001/XMLSchema" xmlns:xs="http://www.w3.org/2001/XMLSchema" xmlns:p="http://schemas.microsoft.com/office/2006/metadata/properties" xmlns:ns2="0a1d3eff-f458-4fe4-8c75-9de03e87672e" targetNamespace="http://schemas.microsoft.com/office/2006/metadata/properties" ma:root="true" ma:fieldsID="b2228c89a52e22b9bf4f160097e9448f" ns2:_="">
    <xsd:import namespace="0a1d3eff-f458-4fe4-8c75-9de03e87672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TECCategory"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1d3eff-f458-4fe4-8c75-9de03e87672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TECCategory" ma:index="16" nillable="true" ma:displayName="LTEC Category" ma:format="Dropdown" ma:internalName="LTECCategory">
      <xsd:simpleType>
        <xsd:restriction base="dms:Choice">
          <xsd:enumeration value="Artificial Intelligence"/>
          <xsd:enumeration value="Cybersecurity"/>
          <xsd:enumeration value="Moodle"/>
          <xsd:enumeration value="Microsoft"/>
          <xsd:enumeration value="TC"/>
        </xsd:restriction>
      </xsd:simpleType>
    </xsd:element>
    <xsd:element name="MediaServiceBillingMetadata" ma:index="17"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TECCategory xmlns="0a1d3eff-f458-4fe4-8c75-9de03e87672e" xsi:nil="true"/>
  </documentManagement>
</p:properties>
</file>

<file path=customXml/itemProps1.xml><?xml version="1.0" encoding="utf-8"?>
<ds:datastoreItem xmlns:ds="http://schemas.openxmlformats.org/officeDocument/2006/customXml" ds:itemID="{132F763D-FBFE-4985-BE2D-EE08836A3AE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a1d3eff-f458-4fe4-8c75-9de03e87672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2631C9E-77EE-4FB2-BEE2-B89268FA6782}">
  <ds:schemaRefs>
    <ds:schemaRef ds:uri="http://schemas.microsoft.com/sharepoint/v3/contenttype/forms"/>
  </ds:schemaRefs>
</ds:datastoreItem>
</file>

<file path=customXml/itemProps3.xml><?xml version="1.0" encoding="utf-8"?>
<ds:datastoreItem xmlns:ds="http://schemas.openxmlformats.org/officeDocument/2006/customXml" ds:itemID="{8A3113D1-027E-40DD-8D4F-CCFE356182DB}">
  <ds:schemaRefs>
    <ds:schemaRef ds:uri="http://purl.org/dc/dcmitype/"/>
    <ds:schemaRef ds:uri="http://purl.org/dc/elements/1.1/"/>
    <ds:schemaRef ds:uri="0a1d3eff-f458-4fe4-8c75-9de03e87672e"/>
    <ds:schemaRef ds:uri="http://schemas.microsoft.com/office/2006/documentManagement/types"/>
    <ds:schemaRef ds:uri="http://schemas.openxmlformats.org/package/2006/metadata/core-properties"/>
    <ds:schemaRef ds:uri="http://schemas.microsoft.com/office/2006/metadata/properties"/>
    <ds:schemaRef ds:uri="http://schemas.microsoft.com/office/infopath/2007/PartnerControls"/>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191</TotalTime>
  <Words>6384</Words>
  <Application>Microsoft Office PowerPoint</Application>
  <PresentationFormat>Widescreen</PresentationFormat>
  <Paragraphs>411</Paragraphs>
  <Slides>20</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Aptos</vt:lpstr>
      <vt:lpstr>Arial</vt:lpstr>
      <vt:lpstr>Bahnschrift SemiLight</vt:lpstr>
      <vt:lpstr>Cambria</vt:lpstr>
      <vt:lpstr>Blockwork elegance</vt:lpstr>
      <vt:lpstr>Responsible AI Use in Education: Principles and Practices</vt:lpstr>
      <vt:lpstr>AI as a Tool: The Role of Human Supervision</vt:lpstr>
      <vt:lpstr>Evaluating Safe and Unsafe AI Content Generation</vt:lpstr>
      <vt:lpstr>Assessing Accuracy, Bias, and Missing Information in AI Responses</vt:lpstr>
      <vt:lpstr>Understanding Bias and Hallucinations in AI</vt:lpstr>
      <vt:lpstr>Decision-Making for Safe AI Use</vt:lpstr>
      <vt:lpstr>Flowchart for Determining Safe vs. Unsafe AI Applications</vt:lpstr>
      <vt:lpstr>Examples of Safe and Unsafe AI Use Scenarios</vt:lpstr>
      <vt:lpstr>When to Trust AI: Case Study and Lessons Learned</vt:lpstr>
      <vt:lpstr>Copyright vs. Plagiarism: Definitions and Implications</vt:lpstr>
      <vt:lpstr>Plagiarism Challenges with AI-Generated Content</vt:lpstr>
      <vt:lpstr>Teaching Responsible AI Use</vt:lpstr>
      <vt:lpstr>Eaton’s Six Tenets for AI and Plagiarism</vt:lpstr>
      <vt:lpstr>Cultural Bias in AI-Generated Images</vt:lpstr>
      <vt:lpstr>Scaffolding AI and Plagiarism Education with Bloom’s Taxonomy</vt:lpstr>
      <vt:lpstr>Classroom Guidelines for Appropriate and Inappropriate AI Use</vt:lpstr>
      <vt:lpstr>Transparency and Assignment Design</vt:lpstr>
      <vt:lpstr>Levels of AI Use and Disclosure</vt:lpstr>
      <vt:lpstr>Designing Assignments to Resist AI Misuse</vt:lpstr>
      <vt:lpstr>Key Questions for Responsible AI Integration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Whisenant, Michael L.</dc:creator>
  <cp:lastModifiedBy>Whisenant, Michael L.</cp:lastModifiedBy>
  <cp:revision>2</cp:revision>
  <dcterms:created xsi:type="dcterms:W3CDTF">2025-10-02T13:24:34Z</dcterms:created>
  <dcterms:modified xsi:type="dcterms:W3CDTF">2025-11-25T11:24:23Z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008d77a-d6f1-4229-9eb3-f44b2ca6abac_Enabled">
    <vt:lpwstr>true</vt:lpwstr>
  </property>
  <property fmtid="{D5CDD505-2E9C-101B-9397-08002B2CF9AE}" pid="3" name="MSIP_Label_4008d77a-d6f1-4229-9eb3-f44b2ca6abac_SetDate">
    <vt:lpwstr>2025-10-02T13:26:11Z</vt:lpwstr>
  </property>
  <property fmtid="{D5CDD505-2E9C-101B-9397-08002B2CF9AE}" pid="4" name="MSIP_Label_4008d77a-d6f1-4229-9eb3-f44b2ca6abac_Method">
    <vt:lpwstr>Standard</vt:lpwstr>
  </property>
  <property fmtid="{D5CDD505-2E9C-101B-9397-08002B2CF9AE}" pid="5" name="MSIP_Label_4008d77a-d6f1-4229-9eb3-f44b2ca6abac_Name">
    <vt:lpwstr>Internal</vt:lpwstr>
  </property>
  <property fmtid="{D5CDD505-2E9C-101B-9397-08002B2CF9AE}" pid="6" name="MSIP_Label_4008d77a-d6f1-4229-9eb3-f44b2ca6abac_SiteId">
    <vt:lpwstr>b97b2600-0e8f-48c6-b379-5e00675e4bfd</vt:lpwstr>
  </property>
  <property fmtid="{D5CDD505-2E9C-101B-9397-08002B2CF9AE}" pid="7" name="MSIP_Label_4008d77a-d6f1-4229-9eb3-f44b2ca6abac_ActionId">
    <vt:lpwstr>fdeba43f-40ba-4f51-acf8-db7e5f34ec29</vt:lpwstr>
  </property>
  <property fmtid="{D5CDD505-2E9C-101B-9397-08002B2CF9AE}" pid="8" name="MSIP_Label_4008d77a-d6f1-4229-9eb3-f44b2ca6abac_ContentBits">
    <vt:lpwstr>0</vt:lpwstr>
  </property>
  <property fmtid="{D5CDD505-2E9C-101B-9397-08002B2CF9AE}" pid="9" name="MSIP_Label_4008d77a-d6f1-4229-9eb3-f44b2ca6abac_Tag">
    <vt:lpwstr>10, 1, 2, 1</vt:lpwstr>
  </property>
  <property fmtid="{D5CDD505-2E9C-101B-9397-08002B2CF9AE}" pid="10" name="ContentTypeId">
    <vt:lpwstr>0x0101009F28E49384223B458D97977C407D8EA6</vt:lpwstr>
  </property>
</Properties>
</file>