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Lst>
  <p:sldSz cy="5143500" cx="9144000"/>
  <p:notesSz cx="6858000" cy="9144000"/>
  <p:embeddedFontLst>
    <p:embeddedFont>
      <p:font typeface="Roboto"/>
      <p:regular r:id="rId61"/>
      <p:bold r:id="rId62"/>
      <p:italic r:id="rId63"/>
      <p:boldItalic r:id="rId64"/>
    </p:embeddedFont>
    <p:embeddedFont>
      <p:font typeface="Roboto Medium"/>
      <p:regular r:id="rId65"/>
      <p:bold r:id="rId66"/>
      <p:italic r:id="rId67"/>
      <p:boldItalic r:id="rId68"/>
    </p:embeddedFont>
    <p:embeddedFont>
      <p:font typeface="Itim"/>
      <p:regular r:id="rId69"/>
    </p:embeddedFont>
    <p:embeddedFont>
      <p:font typeface="Merriweather"/>
      <p:regular r:id="rId70"/>
      <p:bold r:id="rId71"/>
      <p:italic r:id="rId72"/>
      <p:boldItalic r:id="rId73"/>
    </p:embeddedFont>
    <p:embeddedFont>
      <p:font typeface="Century Gothic"/>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Merriweather-boldItalic.fntdata"/><Relationship Id="rId72" Type="http://schemas.openxmlformats.org/officeDocument/2006/relationships/font" Target="fonts/Merriweather-italic.fntdata"/><Relationship Id="rId31" Type="http://schemas.openxmlformats.org/officeDocument/2006/relationships/slide" Target="slides/slide27.xml"/><Relationship Id="rId75" Type="http://schemas.openxmlformats.org/officeDocument/2006/relationships/font" Target="fonts/CenturyGothic-bold.fntdata"/><Relationship Id="rId30" Type="http://schemas.openxmlformats.org/officeDocument/2006/relationships/slide" Target="slides/slide26.xml"/><Relationship Id="rId74" Type="http://schemas.openxmlformats.org/officeDocument/2006/relationships/font" Target="fonts/CenturyGothic-regular.fntdata"/><Relationship Id="rId33" Type="http://schemas.openxmlformats.org/officeDocument/2006/relationships/slide" Target="slides/slide29.xml"/><Relationship Id="rId77" Type="http://schemas.openxmlformats.org/officeDocument/2006/relationships/font" Target="fonts/CenturyGothic-boldItalic.fntdata"/><Relationship Id="rId32" Type="http://schemas.openxmlformats.org/officeDocument/2006/relationships/slide" Target="slides/slide28.xml"/><Relationship Id="rId76" Type="http://schemas.openxmlformats.org/officeDocument/2006/relationships/font" Target="fonts/CenturyGothic-italic.fntdata"/><Relationship Id="rId35" Type="http://schemas.openxmlformats.org/officeDocument/2006/relationships/slide" Target="slides/slide31.xml"/><Relationship Id="rId34" Type="http://schemas.openxmlformats.org/officeDocument/2006/relationships/slide" Target="slides/slide30.xml"/><Relationship Id="rId71" Type="http://schemas.openxmlformats.org/officeDocument/2006/relationships/font" Target="fonts/Merriweather-bold.fntdata"/><Relationship Id="rId70" Type="http://schemas.openxmlformats.org/officeDocument/2006/relationships/font" Target="fonts/Merriweather-regular.fntdata"/><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Roboto-bold.fntdata"/><Relationship Id="rId61" Type="http://schemas.openxmlformats.org/officeDocument/2006/relationships/font" Target="fonts/Roboto-regular.fntdata"/><Relationship Id="rId20" Type="http://schemas.openxmlformats.org/officeDocument/2006/relationships/slide" Target="slides/slide16.xml"/><Relationship Id="rId64" Type="http://schemas.openxmlformats.org/officeDocument/2006/relationships/font" Target="fonts/Roboto-boldItalic.fntdata"/><Relationship Id="rId63" Type="http://schemas.openxmlformats.org/officeDocument/2006/relationships/font" Target="fonts/Roboto-italic.fntdata"/><Relationship Id="rId22" Type="http://schemas.openxmlformats.org/officeDocument/2006/relationships/slide" Target="slides/slide18.xml"/><Relationship Id="rId66" Type="http://schemas.openxmlformats.org/officeDocument/2006/relationships/font" Target="fonts/RobotoMedium-bold.fntdata"/><Relationship Id="rId21" Type="http://schemas.openxmlformats.org/officeDocument/2006/relationships/slide" Target="slides/slide17.xml"/><Relationship Id="rId65" Type="http://schemas.openxmlformats.org/officeDocument/2006/relationships/font" Target="fonts/RobotoMedium-regular.fntdata"/><Relationship Id="rId24" Type="http://schemas.openxmlformats.org/officeDocument/2006/relationships/slide" Target="slides/slide20.xml"/><Relationship Id="rId68" Type="http://schemas.openxmlformats.org/officeDocument/2006/relationships/font" Target="fonts/RobotoMedium-boldItalic.fntdata"/><Relationship Id="rId23" Type="http://schemas.openxmlformats.org/officeDocument/2006/relationships/slide" Target="slides/slide19.xml"/><Relationship Id="rId67" Type="http://schemas.openxmlformats.org/officeDocument/2006/relationships/font" Target="fonts/RobotoMedium-italic.fntdata"/><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Itim-regular.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8b238304a6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8b238304a6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8bca512db4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8bca512db4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8bca512db4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8bca512db4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12172b829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12172b829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8b951196ad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8b951196ad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8bca512db4_0_18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8bca512db4_0_18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1232df457f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1232df457f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8bca512db4_0_2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8bca512db4_0_2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1232df457ff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1232df457ff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11f93e31d30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11f93e31d30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11f93e31d30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0" name="Google Shape;1170;g11f93e31d30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11f93e31d30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11f93e31d30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11f93e31d30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11f93e31d30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11f93e31d30_0_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11f93e31d30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11f93e31d30_0_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11f93e31d30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11f93e31d30_0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11f93e31d30_0_5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g12092fc8f0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2" name="Google Shape;1332;g12092fc8f0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g11f93e31d30_0_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2" name="Google Shape;1362;g11f93e31d30_0_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11f93e31d30_0_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11f93e31d30_0_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3" name="Shape 1383"/>
        <p:cNvGrpSpPr/>
        <p:nvPr/>
      </p:nvGrpSpPr>
      <p:grpSpPr>
        <a:xfrm>
          <a:off x="0" y="0"/>
          <a:ext cx="0" cy="0"/>
          <a:chOff x="0" y="0"/>
          <a:chExt cx="0" cy="0"/>
        </a:xfrm>
      </p:grpSpPr>
      <p:sp>
        <p:nvSpPr>
          <p:cNvPr id="1384" name="Google Shape;1384;g11f93e31d30_0_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5" name="Google Shape;1385;g11f93e31d30_0_6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12092fc8f0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12092fc8f0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12092fc8f09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12092fc8f09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g11f93e31d30_0_6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9" name="Google Shape;1419;g11f93e31d30_0_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11f93e31d30_0_7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11f93e31d30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11f93e31d30_0_7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9" name="Google Shape;1509;g11f93e31d30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11f93e31d30_0_7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1" name="Google Shape;1531;g11f93e31d30_0_7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g11f93e31d30_0_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4" name="Google Shape;1554;g11f93e31d30_0_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11f93e31d30_0_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5" name="Google Shape;1575;g11f93e31d30_0_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1215835b24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5" name="Google Shape;1635;g1215835b24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g1215835b24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4" name="Google Shape;1674;g1215835b24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3" name="Shape 1683"/>
        <p:cNvGrpSpPr/>
        <p:nvPr/>
      </p:nvGrpSpPr>
      <p:grpSpPr>
        <a:xfrm>
          <a:off x="0" y="0"/>
          <a:ext cx="0" cy="0"/>
          <a:chOff x="0" y="0"/>
          <a:chExt cx="0" cy="0"/>
        </a:xfrm>
      </p:grpSpPr>
      <p:sp>
        <p:nvSpPr>
          <p:cNvPr id="1684" name="Google Shape;1684;g1215835b24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5" name="Google Shape;1685;g1215835b24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3" name="Shape 1693"/>
        <p:cNvGrpSpPr/>
        <p:nvPr/>
      </p:nvGrpSpPr>
      <p:grpSpPr>
        <a:xfrm>
          <a:off x="0" y="0"/>
          <a:ext cx="0" cy="0"/>
          <a:chOff x="0" y="0"/>
          <a:chExt cx="0" cy="0"/>
        </a:xfrm>
      </p:grpSpPr>
      <p:sp>
        <p:nvSpPr>
          <p:cNvPr id="1694" name="Google Shape;1694;g1215835b24e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5" name="Google Shape;1695;g1215835b24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5" name="Shape 1715"/>
        <p:cNvGrpSpPr/>
        <p:nvPr/>
      </p:nvGrpSpPr>
      <p:grpSpPr>
        <a:xfrm>
          <a:off x="0" y="0"/>
          <a:ext cx="0" cy="0"/>
          <a:chOff x="0" y="0"/>
          <a:chExt cx="0" cy="0"/>
        </a:xfrm>
      </p:grpSpPr>
      <p:sp>
        <p:nvSpPr>
          <p:cNvPr id="1716" name="Google Shape;1716;g11f93e31d30_0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7" name="Google Shape;1717;g11f93e31d30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1232df457ff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1232df457ff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9" name="Shape 1819"/>
        <p:cNvGrpSpPr/>
        <p:nvPr/>
      </p:nvGrpSpPr>
      <p:grpSpPr>
        <a:xfrm>
          <a:off x="0" y="0"/>
          <a:ext cx="0" cy="0"/>
          <a:chOff x="0" y="0"/>
          <a:chExt cx="0" cy="0"/>
        </a:xfrm>
      </p:grpSpPr>
      <p:sp>
        <p:nvSpPr>
          <p:cNvPr id="1820" name="Google Shape;1820;g1232df457ff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1" name="Google Shape;1821;g1232df457ff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1235806e19c_1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1235806e19c_1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9" name="Shape 1849"/>
        <p:cNvGrpSpPr/>
        <p:nvPr/>
      </p:nvGrpSpPr>
      <p:grpSpPr>
        <a:xfrm>
          <a:off x="0" y="0"/>
          <a:ext cx="0" cy="0"/>
          <a:chOff x="0" y="0"/>
          <a:chExt cx="0" cy="0"/>
        </a:xfrm>
      </p:grpSpPr>
      <p:sp>
        <p:nvSpPr>
          <p:cNvPr id="1850" name="Google Shape;1850;g1235806e19c_1_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1" name="Google Shape;1851;g1235806e19c_1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1235806e19c_1_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1235806e19c_1_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4" name="Shape 1894"/>
        <p:cNvGrpSpPr/>
        <p:nvPr/>
      </p:nvGrpSpPr>
      <p:grpSpPr>
        <a:xfrm>
          <a:off x="0" y="0"/>
          <a:ext cx="0" cy="0"/>
          <a:chOff x="0" y="0"/>
          <a:chExt cx="0" cy="0"/>
        </a:xfrm>
      </p:grpSpPr>
      <p:sp>
        <p:nvSpPr>
          <p:cNvPr id="1895" name="Google Shape;1895;g1235806e19c_1_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6" name="Google Shape;1896;g1235806e19c_1_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6" name="Shape 1906"/>
        <p:cNvGrpSpPr/>
        <p:nvPr/>
      </p:nvGrpSpPr>
      <p:grpSpPr>
        <a:xfrm>
          <a:off x="0" y="0"/>
          <a:ext cx="0" cy="0"/>
          <a:chOff x="0" y="0"/>
          <a:chExt cx="0" cy="0"/>
        </a:xfrm>
      </p:grpSpPr>
      <p:sp>
        <p:nvSpPr>
          <p:cNvPr id="1907" name="Google Shape;1907;g1235806e19c_1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8" name="Google Shape;1908;g1235806e19c_1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9" name="Shape 1919"/>
        <p:cNvGrpSpPr/>
        <p:nvPr/>
      </p:nvGrpSpPr>
      <p:grpSpPr>
        <a:xfrm>
          <a:off x="0" y="0"/>
          <a:ext cx="0" cy="0"/>
          <a:chOff x="0" y="0"/>
          <a:chExt cx="0" cy="0"/>
        </a:xfrm>
      </p:grpSpPr>
      <p:sp>
        <p:nvSpPr>
          <p:cNvPr id="1920" name="Google Shape;1920;g1232df457ff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1" name="Google Shape;1921;g1232df457ff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0" name="Shape 1980"/>
        <p:cNvGrpSpPr/>
        <p:nvPr/>
      </p:nvGrpSpPr>
      <p:grpSpPr>
        <a:xfrm>
          <a:off x="0" y="0"/>
          <a:ext cx="0" cy="0"/>
          <a:chOff x="0" y="0"/>
          <a:chExt cx="0" cy="0"/>
        </a:xfrm>
      </p:grpSpPr>
      <p:sp>
        <p:nvSpPr>
          <p:cNvPr id="1981" name="Google Shape;1981;g11f93e31d30_0_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2" name="Google Shape;1982;g11f93e31d30_0_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1" name="Shape 2011"/>
        <p:cNvGrpSpPr/>
        <p:nvPr/>
      </p:nvGrpSpPr>
      <p:grpSpPr>
        <a:xfrm>
          <a:off x="0" y="0"/>
          <a:ext cx="0" cy="0"/>
          <a:chOff x="0" y="0"/>
          <a:chExt cx="0" cy="0"/>
        </a:xfrm>
      </p:grpSpPr>
      <p:sp>
        <p:nvSpPr>
          <p:cNvPr id="2012" name="Google Shape;2012;g11f93e31d30_0_9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3" name="Google Shape;2013;g11f93e31d30_0_9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7" name="Shape 2027"/>
        <p:cNvGrpSpPr/>
        <p:nvPr/>
      </p:nvGrpSpPr>
      <p:grpSpPr>
        <a:xfrm>
          <a:off x="0" y="0"/>
          <a:ext cx="0" cy="0"/>
          <a:chOff x="0" y="0"/>
          <a:chExt cx="0" cy="0"/>
        </a:xfrm>
      </p:grpSpPr>
      <p:sp>
        <p:nvSpPr>
          <p:cNvPr id="2028" name="Google Shape;2028;g11f93e31d30_0_10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9" name="Google Shape;2029;g11f93e31d30_0_1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g122fe03293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5" name="Google Shape;2045;g122fe03293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7" name="Shape 2057"/>
        <p:cNvGrpSpPr/>
        <p:nvPr/>
      </p:nvGrpSpPr>
      <p:grpSpPr>
        <a:xfrm>
          <a:off x="0" y="0"/>
          <a:ext cx="0" cy="0"/>
          <a:chOff x="0" y="0"/>
          <a:chExt cx="0" cy="0"/>
        </a:xfrm>
      </p:grpSpPr>
      <p:sp>
        <p:nvSpPr>
          <p:cNvPr id="2058" name="Google Shape;2058;g8bca512db4_0_4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9" name="Google Shape;2059;g8bca512db4_0_4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7" name="Shape 2117"/>
        <p:cNvGrpSpPr/>
        <p:nvPr/>
      </p:nvGrpSpPr>
      <p:grpSpPr>
        <a:xfrm>
          <a:off x="0" y="0"/>
          <a:ext cx="0" cy="0"/>
          <a:chOff x="0" y="0"/>
          <a:chExt cx="0" cy="0"/>
        </a:xfrm>
      </p:grpSpPr>
      <p:sp>
        <p:nvSpPr>
          <p:cNvPr id="2118" name="Google Shape;2118;g11f93e31d30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9" name="Google Shape;2119;g11f93e31d30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7" name="Shape 2167"/>
        <p:cNvGrpSpPr/>
        <p:nvPr/>
      </p:nvGrpSpPr>
      <p:grpSpPr>
        <a:xfrm>
          <a:off x="0" y="0"/>
          <a:ext cx="0" cy="0"/>
          <a:chOff x="0" y="0"/>
          <a:chExt cx="0" cy="0"/>
        </a:xfrm>
      </p:grpSpPr>
      <p:sp>
        <p:nvSpPr>
          <p:cNvPr id="2168" name="Google Shape;2168;g11f93e31d30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9" name="Google Shape;2169;g11f93e31d30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9" name="Shape 2189"/>
        <p:cNvGrpSpPr/>
        <p:nvPr/>
      </p:nvGrpSpPr>
      <p:grpSpPr>
        <a:xfrm>
          <a:off x="0" y="0"/>
          <a:ext cx="0" cy="0"/>
          <a:chOff x="0" y="0"/>
          <a:chExt cx="0" cy="0"/>
        </a:xfrm>
      </p:grpSpPr>
      <p:sp>
        <p:nvSpPr>
          <p:cNvPr id="2190" name="Google Shape;2190;g8bca512db4_0_49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1" name="Google Shape;2191;g8bca512db4_0_49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8" name="Shape 2198"/>
        <p:cNvGrpSpPr/>
        <p:nvPr/>
      </p:nvGrpSpPr>
      <p:grpSpPr>
        <a:xfrm>
          <a:off x="0" y="0"/>
          <a:ext cx="0" cy="0"/>
          <a:chOff x="0" y="0"/>
          <a:chExt cx="0" cy="0"/>
        </a:xfrm>
      </p:grpSpPr>
      <p:sp>
        <p:nvSpPr>
          <p:cNvPr id="2199" name="Google Shape;2199;g11f93e31d30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0" name="Google Shape;2200;g11f93e31d3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7" name="Shape 2207"/>
        <p:cNvGrpSpPr/>
        <p:nvPr/>
      </p:nvGrpSpPr>
      <p:grpSpPr>
        <a:xfrm>
          <a:off x="0" y="0"/>
          <a:ext cx="0" cy="0"/>
          <a:chOff x="0" y="0"/>
          <a:chExt cx="0" cy="0"/>
        </a:xfrm>
      </p:grpSpPr>
      <p:sp>
        <p:nvSpPr>
          <p:cNvPr id="2208" name="Google Shape;2208;g12382c9af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9" name="Google Shape;2209;g12382c9af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3" name="Shape 2213"/>
        <p:cNvGrpSpPr/>
        <p:nvPr/>
      </p:nvGrpSpPr>
      <p:grpSpPr>
        <a:xfrm>
          <a:off x="0" y="0"/>
          <a:ext cx="0" cy="0"/>
          <a:chOff x="0" y="0"/>
          <a:chExt cx="0" cy="0"/>
        </a:xfrm>
      </p:grpSpPr>
      <p:sp>
        <p:nvSpPr>
          <p:cNvPr id="2214" name="Google Shape;2214;g120f6ad0fb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5" name="Google Shape;2215;g120f6ad0fb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2" name="Shape 2222"/>
        <p:cNvGrpSpPr/>
        <p:nvPr/>
      </p:nvGrpSpPr>
      <p:grpSpPr>
        <a:xfrm>
          <a:off x="0" y="0"/>
          <a:ext cx="0" cy="0"/>
          <a:chOff x="0" y="0"/>
          <a:chExt cx="0" cy="0"/>
        </a:xfrm>
      </p:grpSpPr>
      <p:sp>
        <p:nvSpPr>
          <p:cNvPr id="2223" name="Google Shape;2223;g120f6ad0fb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4" name="Google Shape;2224;g120f6ad0fb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1" name="Shape 2231"/>
        <p:cNvGrpSpPr/>
        <p:nvPr/>
      </p:nvGrpSpPr>
      <p:grpSpPr>
        <a:xfrm>
          <a:off x="0" y="0"/>
          <a:ext cx="0" cy="0"/>
          <a:chOff x="0" y="0"/>
          <a:chExt cx="0" cy="0"/>
        </a:xfrm>
      </p:grpSpPr>
      <p:sp>
        <p:nvSpPr>
          <p:cNvPr id="2232" name="Google Shape;2232;g120f6ad0fb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3" name="Google Shape;2233;g120f6ad0fb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0" name="Shape 2240"/>
        <p:cNvGrpSpPr/>
        <p:nvPr/>
      </p:nvGrpSpPr>
      <p:grpSpPr>
        <a:xfrm>
          <a:off x="0" y="0"/>
          <a:ext cx="0" cy="0"/>
          <a:chOff x="0" y="0"/>
          <a:chExt cx="0" cy="0"/>
        </a:xfrm>
      </p:grpSpPr>
      <p:sp>
        <p:nvSpPr>
          <p:cNvPr id="2241" name="Google Shape;2241;g120f6ad0fb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2" name="Google Shape;2242;g120f6ad0fb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8bca512db4_0_4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1" name="Google Shape;2251;g8bca512db4_0_4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CFE2F3"/>
        </a:solidFill>
      </p:bgPr>
    </p:bg>
    <p:spTree>
      <p:nvGrpSpPr>
        <p:cNvPr id="8" name="Shape 8"/>
        <p:cNvGrpSpPr/>
        <p:nvPr/>
      </p:nvGrpSpPr>
      <p:grpSpPr>
        <a:xfrm>
          <a:off x="0" y="0"/>
          <a:ext cx="0" cy="0"/>
          <a:chOff x="0" y="0"/>
          <a:chExt cx="0" cy="0"/>
        </a:xfrm>
      </p:grpSpPr>
      <p:sp>
        <p:nvSpPr>
          <p:cNvPr id="9" name="Google Shape;9;p2"/>
          <p:cNvSpPr/>
          <p:nvPr/>
        </p:nvSpPr>
        <p:spPr>
          <a:xfrm>
            <a:off x="716575" y="0"/>
            <a:ext cx="8579795" cy="5143484"/>
          </a:xfrm>
          <a:custGeom>
            <a:rect b="b" l="l" r="r" t="t"/>
            <a:pathLst>
              <a:path extrusionOk="0" h="78770" w="128517">
                <a:moveTo>
                  <a:pt x="35" y="1"/>
                </a:moveTo>
                <a:lnTo>
                  <a:pt x="0" y="78769"/>
                </a:lnTo>
                <a:lnTo>
                  <a:pt x="128517" y="78769"/>
                </a:lnTo>
                <a:cubicBezTo>
                  <a:pt x="61260" y="76442"/>
                  <a:pt x="7739" y="332"/>
                  <a:pt x="7739" y="332"/>
                </a:cubicBezTo>
                <a:lnTo>
                  <a:pt x="3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a:off x="1754550" y="1135650"/>
            <a:ext cx="5634900" cy="2872200"/>
          </a:xfrm>
          <a:prstGeom prst="plaque">
            <a:avLst>
              <a:gd fmla="val 11691" name="adj"/>
            </a:avLst>
          </a:prstGeom>
          <a:solidFill>
            <a:schemeClr val="lt1"/>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2572800" y="3116850"/>
            <a:ext cx="3998400" cy="0"/>
          </a:xfrm>
          <a:prstGeom prst="straightConnector1">
            <a:avLst/>
          </a:prstGeom>
          <a:noFill/>
          <a:ln cap="flat" cmpd="sng" w="19050">
            <a:solidFill>
              <a:schemeClr val="dk2"/>
            </a:solidFill>
            <a:prstDash val="solid"/>
            <a:round/>
            <a:headEnd len="med" w="med" type="none"/>
            <a:tailEnd len="med" w="med" type="none"/>
          </a:ln>
        </p:spPr>
      </p:cxnSp>
      <p:cxnSp>
        <p:nvCxnSpPr>
          <p:cNvPr id="12" name="Google Shape;12;p2"/>
          <p:cNvCxnSpPr/>
          <p:nvPr/>
        </p:nvCxnSpPr>
        <p:spPr>
          <a:xfrm>
            <a:off x="2572800" y="2222750"/>
            <a:ext cx="3998400" cy="0"/>
          </a:xfrm>
          <a:prstGeom prst="straightConnector1">
            <a:avLst/>
          </a:prstGeom>
          <a:noFill/>
          <a:ln cap="flat" cmpd="sng" w="19050">
            <a:solidFill>
              <a:schemeClr val="dk2"/>
            </a:solidFill>
            <a:prstDash val="solid"/>
            <a:round/>
            <a:headEnd len="med" w="med" type="none"/>
            <a:tailEnd len="med" w="med" type="none"/>
          </a:ln>
        </p:spPr>
      </p:cxnSp>
      <p:grpSp>
        <p:nvGrpSpPr>
          <p:cNvPr id="13" name="Google Shape;13;p2"/>
          <p:cNvGrpSpPr/>
          <p:nvPr/>
        </p:nvGrpSpPr>
        <p:grpSpPr>
          <a:xfrm rot="697126">
            <a:off x="8280187" y="-46678"/>
            <a:ext cx="1305393" cy="1346461"/>
            <a:chOff x="1492000" y="427450"/>
            <a:chExt cx="1188000" cy="1225375"/>
          </a:xfrm>
        </p:grpSpPr>
        <p:sp>
          <p:nvSpPr>
            <p:cNvPr id="14" name="Google Shape;14;p2"/>
            <p:cNvSpPr/>
            <p:nvPr/>
          </p:nvSpPr>
          <p:spPr>
            <a:xfrm>
              <a:off x="1492000" y="427450"/>
              <a:ext cx="1188000" cy="1225375"/>
            </a:xfrm>
            <a:custGeom>
              <a:rect b="b" l="l" r="r" t="t"/>
              <a:pathLst>
                <a:path extrusionOk="0" h="49015" w="4752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1505775" y="444875"/>
              <a:ext cx="1157925" cy="1185100"/>
            </a:xfrm>
            <a:custGeom>
              <a:rect b="b" l="l" r="r" t="t"/>
              <a:pathLst>
                <a:path extrusionOk="0" h="47404" w="46317">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1631725" y="1023800"/>
              <a:ext cx="932975" cy="17650"/>
            </a:xfrm>
            <a:custGeom>
              <a:rect b="b" l="l" r="r" t="t"/>
              <a:pathLst>
                <a:path extrusionOk="0" h="706" w="37319">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1633600" y="849000"/>
              <a:ext cx="924200" cy="26400"/>
            </a:xfrm>
            <a:custGeom>
              <a:rect b="b" l="l" r="r" t="t"/>
              <a:pathLst>
                <a:path extrusionOk="0" h="1056" w="36968">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624825" y="765850"/>
              <a:ext cx="931725" cy="15325"/>
            </a:xfrm>
            <a:custGeom>
              <a:rect b="b" l="l" r="r" t="t"/>
              <a:pathLst>
                <a:path extrusionOk="0" h="613" w="37269">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1617300" y="1111525"/>
              <a:ext cx="938000" cy="28850"/>
            </a:xfrm>
            <a:custGeom>
              <a:rect b="b" l="l" r="r" t="t"/>
              <a:pathLst>
                <a:path extrusionOk="0" h="1154" w="3752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624825" y="1206075"/>
              <a:ext cx="921075" cy="16000"/>
            </a:xfrm>
            <a:custGeom>
              <a:rect b="b" l="l" r="r" t="t"/>
              <a:pathLst>
                <a:path extrusionOk="0" h="640" w="36843">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1625450" y="1448675"/>
              <a:ext cx="923575" cy="33500"/>
            </a:xfrm>
            <a:custGeom>
              <a:rect b="b" l="l" r="r" t="t"/>
              <a:pathLst>
                <a:path extrusionOk="0" h="1340" w="36943">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1624200" y="934225"/>
              <a:ext cx="919200" cy="21800"/>
            </a:xfrm>
            <a:custGeom>
              <a:rect b="b" l="l" r="r" t="t"/>
              <a:pathLst>
                <a:path extrusionOk="0" h="872" w="36768">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1629200" y="1281975"/>
              <a:ext cx="912325" cy="25100"/>
            </a:xfrm>
            <a:custGeom>
              <a:rect b="b" l="l" r="r" t="t"/>
              <a:pathLst>
                <a:path extrusionOk="0" h="1004" w="36493">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1621075" y="1360300"/>
              <a:ext cx="919825" cy="23325"/>
            </a:xfrm>
            <a:custGeom>
              <a:rect b="b" l="l" r="r" t="t"/>
              <a:pathLst>
                <a:path extrusionOk="0" h="933" w="36793">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2"/>
          <p:cNvSpPr txBox="1"/>
          <p:nvPr>
            <p:ph type="ctrTitle"/>
          </p:nvPr>
        </p:nvSpPr>
        <p:spPr>
          <a:xfrm>
            <a:off x="2351850" y="1498850"/>
            <a:ext cx="4440300" cy="1447800"/>
          </a:xfrm>
          <a:prstGeom prst="rect">
            <a:avLst/>
          </a:prstGeom>
        </p:spPr>
        <p:txBody>
          <a:bodyPr anchorCtr="0" anchor="ctr" bIns="0" lIns="0" spcFirstLastPara="1" rIns="0" wrap="square" tIns="0">
            <a:noAutofit/>
          </a:bodyPr>
          <a:lstStyle>
            <a:lvl1pPr lvl="0" rtl="0" algn="ctr">
              <a:spcBef>
                <a:spcPts val="0"/>
              </a:spcBef>
              <a:spcAft>
                <a:spcPts val="0"/>
              </a:spcAft>
              <a:buSzPts val="5200"/>
              <a:buFont typeface="Itim"/>
              <a:buNone/>
              <a:defRPr b="1" sz="6000">
                <a:latin typeface="Itim"/>
                <a:ea typeface="Itim"/>
                <a:cs typeface="Itim"/>
                <a:sym typeface="Iti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6" name="Google Shape;26;p2"/>
          <p:cNvSpPr txBox="1"/>
          <p:nvPr>
            <p:ph idx="1" type="subTitle"/>
          </p:nvPr>
        </p:nvSpPr>
        <p:spPr>
          <a:xfrm>
            <a:off x="2351850" y="3287050"/>
            <a:ext cx="4440300" cy="357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7" name="Google Shape;27;p2"/>
          <p:cNvSpPr/>
          <p:nvPr/>
        </p:nvSpPr>
        <p:spPr>
          <a:xfrm>
            <a:off x="-50900" y="-21500"/>
            <a:ext cx="771000" cy="5165100"/>
          </a:xfrm>
          <a:prstGeom prst="rect">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 name="Google Shape;28;p2"/>
          <p:cNvGrpSpPr/>
          <p:nvPr/>
        </p:nvGrpSpPr>
        <p:grpSpPr>
          <a:xfrm flipH="1" rot="-1976796">
            <a:off x="5917481" y="3990133"/>
            <a:ext cx="3474354" cy="888893"/>
            <a:chOff x="3809875" y="1963175"/>
            <a:chExt cx="1923600" cy="492150"/>
          </a:xfrm>
        </p:grpSpPr>
        <p:sp>
          <p:nvSpPr>
            <p:cNvPr id="29" name="Google Shape;29;p2"/>
            <p:cNvSpPr/>
            <p:nvPr/>
          </p:nvSpPr>
          <p:spPr>
            <a:xfrm>
              <a:off x="3902950" y="2044375"/>
              <a:ext cx="620050" cy="185725"/>
            </a:xfrm>
            <a:custGeom>
              <a:rect b="b" l="l" r="r" t="t"/>
              <a:pathLst>
                <a:path extrusionOk="0" h="7429" w="24802">
                  <a:moveTo>
                    <a:pt x="855" y="1"/>
                  </a:moveTo>
                  <a:cubicBezTo>
                    <a:pt x="361" y="1"/>
                    <a:pt x="75" y="222"/>
                    <a:pt x="0" y="665"/>
                  </a:cubicBezTo>
                  <a:cubicBezTo>
                    <a:pt x="0" y="674"/>
                    <a:pt x="9" y="818"/>
                    <a:pt x="27" y="1080"/>
                  </a:cubicBezTo>
                  <a:cubicBezTo>
                    <a:pt x="172" y="1359"/>
                    <a:pt x="541" y="1539"/>
                    <a:pt x="1136" y="1638"/>
                  </a:cubicBezTo>
                  <a:cubicBezTo>
                    <a:pt x="1347" y="1673"/>
                    <a:pt x="1535" y="1690"/>
                    <a:pt x="1698" y="1690"/>
                  </a:cubicBezTo>
                  <a:cubicBezTo>
                    <a:pt x="1959" y="1690"/>
                    <a:pt x="2157" y="1646"/>
                    <a:pt x="2290" y="1557"/>
                  </a:cubicBezTo>
                  <a:cubicBezTo>
                    <a:pt x="2407" y="1485"/>
                    <a:pt x="2488" y="1350"/>
                    <a:pt x="2515" y="1143"/>
                  </a:cubicBezTo>
                  <a:cubicBezTo>
                    <a:pt x="2605" y="638"/>
                    <a:pt x="2236" y="277"/>
                    <a:pt x="1397" y="70"/>
                  </a:cubicBezTo>
                  <a:cubicBezTo>
                    <a:pt x="1195" y="24"/>
                    <a:pt x="1014" y="1"/>
                    <a:pt x="855" y="1"/>
                  </a:cubicBezTo>
                  <a:close/>
                  <a:moveTo>
                    <a:pt x="24530" y="3727"/>
                  </a:moveTo>
                  <a:cubicBezTo>
                    <a:pt x="24518" y="3727"/>
                    <a:pt x="24505" y="3728"/>
                    <a:pt x="24491" y="3730"/>
                  </a:cubicBezTo>
                  <a:cubicBezTo>
                    <a:pt x="24320" y="3757"/>
                    <a:pt x="24176" y="4018"/>
                    <a:pt x="24067" y="4523"/>
                  </a:cubicBezTo>
                  <a:cubicBezTo>
                    <a:pt x="24040" y="4613"/>
                    <a:pt x="23977" y="4937"/>
                    <a:pt x="23878" y="5514"/>
                  </a:cubicBezTo>
                  <a:cubicBezTo>
                    <a:pt x="23860" y="5614"/>
                    <a:pt x="23833" y="5713"/>
                    <a:pt x="23815" y="5803"/>
                  </a:cubicBezTo>
                  <a:cubicBezTo>
                    <a:pt x="23599" y="6839"/>
                    <a:pt x="23617" y="7380"/>
                    <a:pt x="23878" y="7425"/>
                  </a:cubicBezTo>
                  <a:cubicBezTo>
                    <a:pt x="23888" y="7427"/>
                    <a:pt x="23899" y="7428"/>
                    <a:pt x="23909" y="7428"/>
                  </a:cubicBezTo>
                  <a:cubicBezTo>
                    <a:pt x="24147" y="7428"/>
                    <a:pt x="24334" y="6922"/>
                    <a:pt x="24464" y="5911"/>
                  </a:cubicBezTo>
                  <a:cubicBezTo>
                    <a:pt x="24482" y="5821"/>
                    <a:pt x="24500" y="5722"/>
                    <a:pt x="24509" y="5623"/>
                  </a:cubicBezTo>
                  <a:cubicBezTo>
                    <a:pt x="24608" y="5244"/>
                    <a:pt x="24680" y="4901"/>
                    <a:pt x="24716" y="4595"/>
                  </a:cubicBezTo>
                  <a:cubicBezTo>
                    <a:pt x="24802" y="4016"/>
                    <a:pt x="24742" y="3727"/>
                    <a:pt x="24530" y="3727"/>
                  </a:cubicBezTo>
                  <a:close/>
                </a:path>
              </a:pathLst>
            </a:custGeom>
            <a:solidFill>
              <a:srgbClr val="4898B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3866425" y="2007800"/>
              <a:ext cx="1864125" cy="387400"/>
            </a:xfrm>
            <a:custGeom>
              <a:rect b="b" l="l" r="r" t="t"/>
              <a:pathLst>
                <a:path extrusionOk="0" h="15496" w="74565">
                  <a:moveTo>
                    <a:pt x="2322" y="1540"/>
                  </a:moveTo>
                  <a:cubicBezTo>
                    <a:pt x="2425" y="1540"/>
                    <a:pt x="2537" y="1549"/>
                    <a:pt x="2660" y="1569"/>
                  </a:cubicBezTo>
                  <a:cubicBezTo>
                    <a:pt x="2714" y="1587"/>
                    <a:pt x="2777" y="1596"/>
                    <a:pt x="2840" y="1614"/>
                  </a:cubicBezTo>
                  <a:cubicBezTo>
                    <a:pt x="3634" y="1803"/>
                    <a:pt x="3985" y="2128"/>
                    <a:pt x="3904" y="2597"/>
                  </a:cubicBezTo>
                  <a:cubicBezTo>
                    <a:pt x="3877" y="2777"/>
                    <a:pt x="3814" y="2894"/>
                    <a:pt x="3715" y="2957"/>
                  </a:cubicBezTo>
                  <a:cubicBezTo>
                    <a:pt x="3588" y="3040"/>
                    <a:pt x="3402" y="3082"/>
                    <a:pt x="3157" y="3082"/>
                  </a:cubicBezTo>
                  <a:cubicBezTo>
                    <a:pt x="3000" y="3082"/>
                    <a:pt x="2819" y="3064"/>
                    <a:pt x="2615" y="3029"/>
                  </a:cubicBezTo>
                  <a:cubicBezTo>
                    <a:pt x="2038" y="2930"/>
                    <a:pt x="1687" y="2759"/>
                    <a:pt x="1569" y="2543"/>
                  </a:cubicBezTo>
                  <a:cubicBezTo>
                    <a:pt x="1551" y="2290"/>
                    <a:pt x="1542" y="2155"/>
                    <a:pt x="1542" y="2137"/>
                  </a:cubicBezTo>
                  <a:cubicBezTo>
                    <a:pt x="1609" y="1739"/>
                    <a:pt x="1862" y="1540"/>
                    <a:pt x="2322" y="1540"/>
                  </a:cubicBezTo>
                  <a:close/>
                  <a:moveTo>
                    <a:pt x="524" y="1"/>
                  </a:moveTo>
                  <a:lnTo>
                    <a:pt x="1" y="3119"/>
                  </a:lnTo>
                  <a:lnTo>
                    <a:pt x="25330" y="7347"/>
                  </a:lnTo>
                  <a:cubicBezTo>
                    <a:pt x="25330" y="7347"/>
                    <a:pt x="25393" y="7095"/>
                    <a:pt x="25420" y="6995"/>
                  </a:cubicBezTo>
                  <a:cubicBezTo>
                    <a:pt x="25537" y="6283"/>
                    <a:pt x="25582" y="6067"/>
                    <a:pt x="25601" y="6004"/>
                  </a:cubicBezTo>
                  <a:cubicBezTo>
                    <a:pt x="25736" y="5391"/>
                    <a:pt x="25889" y="5283"/>
                    <a:pt x="25961" y="5274"/>
                  </a:cubicBezTo>
                  <a:cubicBezTo>
                    <a:pt x="25979" y="5265"/>
                    <a:pt x="25997" y="5265"/>
                    <a:pt x="26015" y="5265"/>
                  </a:cubicBezTo>
                  <a:cubicBezTo>
                    <a:pt x="26141" y="5292"/>
                    <a:pt x="26177" y="5571"/>
                    <a:pt x="26105" y="6049"/>
                  </a:cubicBezTo>
                  <a:cubicBezTo>
                    <a:pt x="26069" y="6355"/>
                    <a:pt x="25997" y="6689"/>
                    <a:pt x="25898" y="7077"/>
                  </a:cubicBezTo>
                  <a:cubicBezTo>
                    <a:pt x="25880" y="7176"/>
                    <a:pt x="25871" y="7266"/>
                    <a:pt x="25844" y="7356"/>
                  </a:cubicBezTo>
                  <a:lnTo>
                    <a:pt x="25826" y="7437"/>
                  </a:lnTo>
                  <a:lnTo>
                    <a:pt x="26412" y="7527"/>
                  </a:lnTo>
                  <a:lnTo>
                    <a:pt x="26926" y="4408"/>
                  </a:lnTo>
                  <a:lnTo>
                    <a:pt x="524" y="1"/>
                  </a:lnTo>
                  <a:close/>
                  <a:moveTo>
                    <a:pt x="28368" y="5003"/>
                  </a:moveTo>
                  <a:lnTo>
                    <a:pt x="27899" y="7780"/>
                  </a:lnTo>
                  <a:lnTo>
                    <a:pt x="74095" y="15496"/>
                  </a:lnTo>
                  <a:lnTo>
                    <a:pt x="74564" y="12719"/>
                  </a:lnTo>
                  <a:lnTo>
                    <a:pt x="28368" y="5003"/>
                  </a:lnTo>
                  <a:close/>
                </a:path>
              </a:pathLst>
            </a:custGeom>
            <a:solidFill>
              <a:srgbClr val="286F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3813475" y="2066175"/>
              <a:ext cx="56825" cy="83625"/>
            </a:xfrm>
            <a:custGeom>
              <a:rect b="b" l="l" r="r" t="t"/>
              <a:pathLst>
                <a:path extrusionOk="0" h="3345" w="2273">
                  <a:moveTo>
                    <a:pt x="244" y="0"/>
                  </a:moveTo>
                  <a:cubicBezTo>
                    <a:pt x="109" y="884"/>
                    <a:pt x="1" y="2164"/>
                    <a:pt x="46" y="3056"/>
                  </a:cubicBezTo>
                  <a:lnTo>
                    <a:pt x="1767" y="3344"/>
                  </a:lnTo>
                  <a:lnTo>
                    <a:pt x="2272" y="334"/>
                  </a:lnTo>
                  <a:lnTo>
                    <a:pt x="244" y="0"/>
                  </a:lnTo>
                  <a:close/>
                </a:path>
              </a:pathLst>
            </a:custGeom>
            <a:solidFill>
              <a:srgbClr val="1C2F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3818000" y="2001350"/>
              <a:ext cx="177350" cy="82875"/>
            </a:xfrm>
            <a:custGeom>
              <a:rect b="b" l="l" r="r" t="t"/>
              <a:pathLst>
                <a:path extrusionOk="0" h="3315" w="7094">
                  <a:moveTo>
                    <a:pt x="3991" y="0"/>
                  </a:moveTo>
                  <a:cubicBezTo>
                    <a:pt x="3917" y="0"/>
                    <a:pt x="3852" y="5"/>
                    <a:pt x="3795" y="15"/>
                  </a:cubicBezTo>
                  <a:cubicBezTo>
                    <a:pt x="3651" y="42"/>
                    <a:pt x="3515" y="105"/>
                    <a:pt x="3389" y="223"/>
                  </a:cubicBezTo>
                  <a:cubicBezTo>
                    <a:pt x="3299" y="286"/>
                    <a:pt x="3227" y="367"/>
                    <a:pt x="3173" y="457"/>
                  </a:cubicBezTo>
                  <a:lnTo>
                    <a:pt x="7094" y="1115"/>
                  </a:lnTo>
                  <a:cubicBezTo>
                    <a:pt x="7076" y="1007"/>
                    <a:pt x="7031" y="908"/>
                    <a:pt x="6968" y="817"/>
                  </a:cubicBezTo>
                  <a:cubicBezTo>
                    <a:pt x="6887" y="673"/>
                    <a:pt x="6778" y="565"/>
                    <a:pt x="6652" y="493"/>
                  </a:cubicBezTo>
                  <a:cubicBezTo>
                    <a:pt x="6517" y="412"/>
                    <a:pt x="6319" y="358"/>
                    <a:pt x="6048" y="313"/>
                  </a:cubicBezTo>
                  <a:lnTo>
                    <a:pt x="5471" y="214"/>
                  </a:lnTo>
                  <a:lnTo>
                    <a:pt x="4426" y="42"/>
                  </a:lnTo>
                  <a:cubicBezTo>
                    <a:pt x="4257" y="14"/>
                    <a:pt x="4112" y="0"/>
                    <a:pt x="3991" y="0"/>
                  </a:cubicBezTo>
                  <a:close/>
                  <a:moveTo>
                    <a:pt x="802" y="60"/>
                  </a:moveTo>
                  <a:cubicBezTo>
                    <a:pt x="424" y="1034"/>
                    <a:pt x="153" y="1998"/>
                    <a:pt x="0" y="2981"/>
                  </a:cubicBezTo>
                  <a:lnTo>
                    <a:pt x="2028" y="3314"/>
                  </a:lnTo>
                  <a:lnTo>
                    <a:pt x="2524" y="349"/>
                  </a:lnTo>
                  <a:lnTo>
                    <a:pt x="802" y="60"/>
                  </a:lnTo>
                  <a:close/>
                </a:path>
              </a:pathLst>
            </a:custGeom>
            <a:solidFill>
              <a:srgbClr val="2940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3928625" y="1968150"/>
              <a:ext cx="484300" cy="104000"/>
            </a:xfrm>
            <a:custGeom>
              <a:rect b="b" l="l" r="r" t="t"/>
              <a:pathLst>
                <a:path extrusionOk="0" h="4160" w="19372">
                  <a:moveTo>
                    <a:pt x="1858" y="496"/>
                  </a:moveTo>
                  <a:cubicBezTo>
                    <a:pt x="1867" y="496"/>
                    <a:pt x="1894" y="505"/>
                    <a:pt x="1930" y="532"/>
                  </a:cubicBezTo>
                  <a:cubicBezTo>
                    <a:pt x="1993" y="541"/>
                    <a:pt x="2948" y="676"/>
                    <a:pt x="4814" y="929"/>
                  </a:cubicBezTo>
                  <a:lnTo>
                    <a:pt x="18606" y="3236"/>
                  </a:lnTo>
                  <a:lnTo>
                    <a:pt x="18741" y="3389"/>
                  </a:lnTo>
                  <a:cubicBezTo>
                    <a:pt x="18732" y="3462"/>
                    <a:pt x="18696" y="3498"/>
                    <a:pt x="18642" y="3516"/>
                  </a:cubicBezTo>
                  <a:cubicBezTo>
                    <a:pt x="18626" y="3517"/>
                    <a:pt x="18607" y="3518"/>
                    <a:pt x="18586" y="3518"/>
                  </a:cubicBezTo>
                  <a:cubicBezTo>
                    <a:pt x="18474" y="3518"/>
                    <a:pt x="18282" y="3497"/>
                    <a:pt x="18002" y="3443"/>
                  </a:cubicBezTo>
                  <a:lnTo>
                    <a:pt x="4760" y="1217"/>
                  </a:lnTo>
                  <a:cubicBezTo>
                    <a:pt x="3246" y="938"/>
                    <a:pt x="2263" y="739"/>
                    <a:pt x="1813" y="631"/>
                  </a:cubicBezTo>
                  <a:cubicBezTo>
                    <a:pt x="1808" y="636"/>
                    <a:pt x="1805" y="638"/>
                    <a:pt x="1803" y="638"/>
                  </a:cubicBezTo>
                  <a:cubicBezTo>
                    <a:pt x="1795" y="638"/>
                    <a:pt x="1797" y="616"/>
                    <a:pt x="1804" y="568"/>
                  </a:cubicBezTo>
                  <a:cubicBezTo>
                    <a:pt x="1813" y="514"/>
                    <a:pt x="1831" y="496"/>
                    <a:pt x="1858" y="496"/>
                  </a:cubicBezTo>
                  <a:close/>
                  <a:moveTo>
                    <a:pt x="1128" y="0"/>
                  </a:moveTo>
                  <a:cubicBezTo>
                    <a:pt x="614" y="189"/>
                    <a:pt x="235" y="649"/>
                    <a:pt x="1" y="1370"/>
                  </a:cubicBezTo>
                  <a:lnTo>
                    <a:pt x="1046" y="1542"/>
                  </a:lnTo>
                  <a:cubicBezTo>
                    <a:pt x="1083" y="1190"/>
                    <a:pt x="1254" y="974"/>
                    <a:pt x="1551" y="884"/>
                  </a:cubicBezTo>
                  <a:lnTo>
                    <a:pt x="17019" y="3462"/>
                  </a:lnTo>
                  <a:cubicBezTo>
                    <a:pt x="17425" y="3858"/>
                    <a:pt x="17776" y="4083"/>
                    <a:pt x="18083" y="4129"/>
                  </a:cubicBezTo>
                  <a:cubicBezTo>
                    <a:pt x="18204" y="4150"/>
                    <a:pt x="18314" y="4160"/>
                    <a:pt x="18414" y="4160"/>
                  </a:cubicBezTo>
                  <a:cubicBezTo>
                    <a:pt x="18657" y="4160"/>
                    <a:pt x="18841" y="4099"/>
                    <a:pt x="18975" y="3984"/>
                  </a:cubicBezTo>
                  <a:cubicBezTo>
                    <a:pt x="19164" y="3804"/>
                    <a:pt x="19291" y="3489"/>
                    <a:pt x="19372" y="3029"/>
                  </a:cubicBezTo>
                  <a:lnTo>
                    <a:pt x="1128" y="0"/>
                  </a:lnTo>
                  <a:close/>
                </a:path>
              </a:pathLst>
            </a:custGeom>
            <a:solidFill>
              <a:srgbClr val="B6B6B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3973500" y="1980525"/>
              <a:ext cx="423650" cy="75575"/>
            </a:xfrm>
            <a:custGeom>
              <a:rect b="b" l="l" r="r" t="t"/>
              <a:pathLst>
                <a:path extrusionOk="0" h="3023" w="16946">
                  <a:moveTo>
                    <a:pt x="63" y="1"/>
                  </a:moveTo>
                  <a:cubicBezTo>
                    <a:pt x="36" y="1"/>
                    <a:pt x="18" y="19"/>
                    <a:pt x="9" y="73"/>
                  </a:cubicBezTo>
                  <a:cubicBezTo>
                    <a:pt x="2" y="121"/>
                    <a:pt x="0" y="143"/>
                    <a:pt x="8" y="143"/>
                  </a:cubicBezTo>
                  <a:cubicBezTo>
                    <a:pt x="10" y="143"/>
                    <a:pt x="13" y="141"/>
                    <a:pt x="18" y="136"/>
                  </a:cubicBezTo>
                  <a:cubicBezTo>
                    <a:pt x="468" y="244"/>
                    <a:pt x="1451" y="443"/>
                    <a:pt x="2965" y="722"/>
                  </a:cubicBezTo>
                  <a:lnTo>
                    <a:pt x="16207" y="2948"/>
                  </a:lnTo>
                  <a:cubicBezTo>
                    <a:pt x="16487" y="3002"/>
                    <a:pt x="16679" y="3023"/>
                    <a:pt x="16791" y="3023"/>
                  </a:cubicBezTo>
                  <a:cubicBezTo>
                    <a:pt x="16812" y="3023"/>
                    <a:pt x="16831" y="3022"/>
                    <a:pt x="16847" y="3021"/>
                  </a:cubicBezTo>
                  <a:cubicBezTo>
                    <a:pt x="16901" y="3003"/>
                    <a:pt x="16937" y="2967"/>
                    <a:pt x="16946" y="2894"/>
                  </a:cubicBezTo>
                  <a:lnTo>
                    <a:pt x="16811" y="2741"/>
                  </a:lnTo>
                  <a:lnTo>
                    <a:pt x="3019" y="434"/>
                  </a:lnTo>
                  <a:cubicBezTo>
                    <a:pt x="1153" y="181"/>
                    <a:pt x="198" y="46"/>
                    <a:pt x="135" y="37"/>
                  </a:cubicBezTo>
                  <a:cubicBezTo>
                    <a:pt x="99" y="10"/>
                    <a:pt x="72" y="1"/>
                    <a:pt x="6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3855400" y="2081950"/>
              <a:ext cx="1864100" cy="370500"/>
            </a:xfrm>
            <a:custGeom>
              <a:rect b="b" l="l" r="r" t="t"/>
              <a:pathLst>
                <a:path extrusionOk="0" h="14820" w="74564">
                  <a:moveTo>
                    <a:pt x="469" y="0"/>
                  </a:moveTo>
                  <a:lnTo>
                    <a:pt x="0" y="2776"/>
                  </a:lnTo>
                  <a:lnTo>
                    <a:pt x="26411" y="7184"/>
                  </a:lnTo>
                  <a:lnTo>
                    <a:pt x="26465" y="6860"/>
                  </a:lnTo>
                  <a:lnTo>
                    <a:pt x="74158" y="14819"/>
                  </a:lnTo>
                  <a:lnTo>
                    <a:pt x="74563" y="12376"/>
                  </a:lnTo>
                  <a:lnTo>
                    <a:pt x="28520" y="4687"/>
                  </a:lnTo>
                  <a:lnTo>
                    <a:pt x="28962" y="2064"/>
                  </a:lnTo>
                  <a:lnTo>
                    <a:pt x="27159" y="1767"/>
                  </a:lnTo>
                  <a:lnTo>
                    <a:pt x="26718" y="4390"/>
                  </a:lnTo>
                  <a:lnTo>
                    <a:pt x="26294" y="4318"/>
                  </a:lnTo>
                  <a:lnTo>
                    <a:pt x="26285" y="4399"/>
                  </a:lnTo>
                  <a:cubicBezTo>
                    <a:pt x="26159" y="5418"/>
                    <a:pt x="25996" y="5733"/>
                    <a:pt x="25879" y="5823"/>
                  </a:cubicBezTo>
                  <a:cubicBezTo>
                    <a:pt x="25853" y="5836"/>
                    <a:pt x="25831" y="5845"/>
                    <a:pt x="25811" y="5845"/>
                  </a:cubicBezTo>
                  <a:cubicBezTo>
                    <a:pt x="25804" y="5845"/>
                    <a:pt x="25796" y="5844"/>
                    <a:pt x="25789" y="5841"/>
                  </a:cubicBezTo>
                  <a:cubicBezTo>
                    <a:pt x="25762" y="5841"/>
                    <a:pt x="25735" y="5823"/>
                    <a:pt x="25717" y="5796"/>
                  </a:cubicBezTo>
                  <a:cubicBezTo>
                    <a:pt x="25636" y="5670"/>
                    <a:pt x="25582" y="5318"/>
                    <a:pt x="25789" y="4309"/>
                  </a:cubicBezTo>
                  <a:lnTo>
                    <a:pt x="25807" y="4237"/>
                  </a:lnTo>
                  <a:lnTo>
                    <a:pt x="469" y="0"/>
                  </a:lnTo>
                  <a:close/>
                </a:path>
              </a:pathLst>
            </a:custGeom>
            <a:solidFill>
              <a:srgbClr val="1D5C7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3809875" y="1963175"/>
              <a:ext cx="1923600" cy="492150"/>
            </a:xfrm>
            <a:custGeom>
              <a:rect b="b" l="l" r="r" t="t"/>
              <a:pathLst>
                <a:path extrusionOk="0" h="19686" w="76944">
                  <a:moveTo>
                    <a:pt x="5950" y="379"/>
                  </a:moveTo>
                  <a:lnTo>
                    <a:pt x="5851" y="388"/>
                  </a:lnTo>
                  <a:cubicBezTo>
                    <a:pt x="7383" y="578"/>
                    <a:pt x="8897" y="830"/>
                    <a:pt x="10421" y="1074"/>
                  </a:cubicBezTo>
                  <a:lnTo>
                    <a:pt x="14982" y="1840"/>
                  </a:lnTo>
                  <a:lnTo>
                    <a:pt x="19534" y="2615"/>
                  </a:lnTo>
                  <a:lnTo>
                    <a:pt x="23920" y="3388"/>
                  </a:lnTo>
                  <a:lnTo>
                    <a:pt x="23920" y="3388"/>
                  </a:lnTo>
                  <a:cubicBezTo>
                    <a:pt x="23900" y="3582"/>
                    <a:pt x="23858" y="3771"/>
                    <a:pt x="23770" y="3940"/>
                  </a:cubicBezTo>
                  <a:cubicBezTo>
                    <a:pt x="23743" y="3994"/>
                    <a:pt x="23707" y="4039"/>
                    <a:pt x="23671" y="4084"/>
                  </a:cubicBezTo>
                  <a:cubicBezTo>
                    <a:pt x="23635" y="4129"/>
                    <a:pt x="23590" y="4156"/>
                    <a:pt x="23536" y="4192"/>
                  </a:cubicBezTo>
                  <a:cubicBezTo>
                    <a:pt x="23437" y="4246"/>
                    <a:pt x="23310" y="4264"/>
                    <a:pt x="23184" y="4264"/>
                  </a:cubicBezTo>
                  <a:cubicBezTo>
                    <a:pt x="23162" y="4266"/>
                    <a:pt x="23139" y="4267"/>
                    <a:pt x="23117" y="4267"/>
                  </a:cubicBezTo>
                  <a:cubicBezTo>
                    <a:pt x="23011" y="4267"/>
                    <a:pt x="22902" y="4251"/>
                    <a:pt x="22806" y="4228"/>
                  </a:cubicBezTo>
                  <a:cubicBezTo>
                    <a:pt x="22680" y="4201"/>
                    <a:pt x="22571" y="4138"/>
                    <a:pt x="22463" y="4066"/>
                  </a:cubicBezTo>
                  <a:cubicBezTo>
                    <a:pt x="22247" y="3931"/>
                    <a:pt x="22058" y="3742"/>
                    <a:pt x="21904" y="3525"/>
                  </a:cubicBezTo>
                  <a:lnTo>
                    <a:pt x="21904" y="3516"/>
                  </a:lnTo>
                  <a:cubicBezTo>
                    <a:pt x="21886" y="3498"/>
                    <a:pt x="21850" y="3471"/>
                    <a:pt x="21823" y="3471"/>
                  </a:cubicBezTo>
                  <a:lnTo>
                    <a:pt x="21796" y="3471"/>
                  </a:lnTo>
                  <a:cubicBezTo>
                    <a:pt x="20507" y="3282"/>
                    <a:pt x="19209" y="3093"/>
                    <a:pt x="17920" y="2885"/>
                  </a:cubicBezTo>
                  <a:cubicBezTo>
                    <a:pt x="16631" y="2687"/>
                    <a:pt x="15342" y="2489"/>
                    <a:pt x="14053" y="2272"/>
                  </a:cubicBezTo>
                  <a:cubicBezTo>
                    <a:pt x="12764" y="2056"/>
                    <a:pt x="11475" y="1858"/>
                    <a:pt x="10186" y="1632"/>
                  </a:cubicBezTo>
                  <a:cubicBezTo>
                    <a:pt x="8897" y="1407"/>
                    <a:pt x="7617" y="1173"/>
                    <a:pt x="6337" y="884"/>
                  </a:cubicBezTo>
                  <a:cubicBezTo>
                    <a:pt x="6310" y="884"/>
                    <a:pt x="6283" y="884"/>
                    <a:pt x="6256" y="893"/>
                  </a:cubicBezTo>
                  <a:lnTo>
                    <a:pt x="6247" y="893"/>
                  </a:lnTo>
                  <a:cubicBezTo>
                    <a:pt x="6076" y="947"/>
                    <a:pt x="5896" y="1046"/>
                    <a:pt x="5787" y="1209"/>
                  </a:cubicBezTo>
                  <a:cubicBezTo>
                    <a:pt x="5670" y="1371"/>
                    <a:pt x="5625" y="1551"/>
                    <a:pt x="5607" y="1723"/>
                  </a:cubicBezTo>
                  <a:lnTo>
                    <a:pt x="5598" y="1759"/>
                  </a:lnTo>
                  <a:cubicBezTo>
                    <a:pt x="5598" y="1768"/>
                    <a:pt x="5598" y="1786"/>
                    <a:pt x="5598" y="1795"/>
                  </a:cubicBezTo>
                  <a:cubicBezTo>
                    <a:pt x="5607" y="1871"/>
                    <a:pt x="5670" y="1931"/>
                    <a:pt x="5752" y="1931"/>
                  </a:cubicBezTo>
                  <a:cubicBezTo>
                    <a:pt x="5758" y="1931"/>
                    <a:pt x="5764" y="1930"/>
                    <a:pt x="5769" y="1930"/>
                  </a:cubicBezTo>
                  <a:cubicBezTo>
                    <a:pt x="5812" y="1927"/>
                    <a:pt x="5853" y="1926"/>
                    <a:pt x="5894" y="1926"/>
                  </a:cubicBezTo>
                  <a:cubicBezTo>
                    <a:pt x="5994" y="1926"/>
                    <a:pt x="6091" y="1932"/>
                    <a:pt x="6193" y="1939"/>
                  </a:cubicBezTo>
                  <a:cubicBezTo>
                    <a:pt x="6337" y="1948"/>
                    <a:pt x="6472" y="1957"/>
                    <a:pt x="6599" y="1993"/>
                  </a:cubicBezTo>
                  <a:cubicBezTo>
                    <a:pt x="6725" y="2020"/>
                    <a:pt x="6860" y="2065"/>
                    <a:pt x="6950" y="2137"/>
                  </a:cubicBezTo>
                  <a:cubicBezTo>
                    <a:pt x="7049" y="2200"/>
                    <a:pt x="7121" y="2299"/>
                    <a:pt x="7167" y="2417"/>
                  </a:cubicBezTo>
                  <a:lnTo>
                    <a:pt x="7176" y="2426"/>
                  </a:lnTo>
                  <a:cubicBezTo>
                    <a:pt x="7212" y="2507"/>
                    <a:pt x="7239" y="2588"/>
                    <a:pt x="7230" y="2678"/>
                  </a:cubicBezTo>
                  <a:cubicBezTo>
                    <a:pt x="7230" y="2750"/>
                    <a:pt x="7284" y="2822"/>
                    <a:pt x="7365" y="2831"/>
                  </a:cubicBezTo>
                  <a:lnTo>
                    <a:pt x="7392" y="2831"/>
                  </a:lnTo>
                  <a:cubicBezTo>
                    <a:pt x="8293" y="2957"/>
                    <a:pt x="9204" y="3084"/>
                    <a:pt x="10105" y="3228"/>
                  </a:cubicBezTo>
                  <a:lnTo>
                    <a:pt x="11466" y="3435"/>
                  </a:lnTo>
                  <a:lnTo>
                    <a:pt x="12818" y="3652"/>
                  </a:lnTo>
                  <a:cubicBezTo>
                    <a:pt x="14630" y="3940"/>
                    <a:pt x="16433" y="4255"/>
                    <a:pt x="18245" y="4562"/>
                  </a:cubicBezTo>
                  <a:lnTo>
                    <a:pt x="20949" y="5022"/>
                  </a:lnTo>
                  <a:lnTo>
                    <a:pt x="23662" y="5490"/>
                  </a:lnTo>
                  <a:cubicBezTo>
                    <a:pt x="25395" y="5785"/>
                    <a:pt x="27129" y="6096"/>
                    <a:pt x="28862" y="6416"/>
                  </a:cubicBezTo>
                  <a:lnTo>
                    <a:pt x="28862" y="6416"/>
                  </a:lnTo>
                  <a:cubicBezTo>
                    <a:pt x="28668" y="7221"/>
                    <a:pt x="28519" y="8032"/>
                    <a:pt x="28376" y="8844"/>
                  </a:cubicBezTo>
                  <a:cubicBezTo>
                    <a:pt x="28304" y="9285"/>
                    <a:pt x="28232" y="9718"/>
                    <a:pt x="28178" y="10160"/>
                  </a:cubicBezTo>
                  <a:cubicBezTo>
                    <a:pt x="28116" y="10597"/>
                    <a:pt x="28062" y="11034"/>
                    <a:pt x="28035" y="11480"/>
                  </a:cubicBezTo>
                  <a:lnTo>
                    <a:pt x="28035" y="11480"/>
                  </a:lnTo>
                  <a:cubicBezTo>
                    <a:pt x="28034" y="11482"/>
                    <a:pt x="28034" y="11483"/>
                    <a:pt x="28034" y="11485"/>
                  </a:cubicBezTo>
                  <a:lnTo>
                    <a:pt x="28034" y="11494"/>
                  </a:lnTo>
                  <a:lnTo>
                    <a:pt x="28012" y="11627"/>
                  </a:lnTo>
                  <a:lnTo>
                    <a:pt x="28012" y="11627"/>
                  </a:lnTo>
                  <a:cubicBezTo>
                    <a:pt x="25733" y="11284"/>
                    <a:pt x="23463" y="10933"/>
                    <a:pt x="21192" y="10565"/>
                  </a:cubicBezTo>
                  <a:lnTo>
                    <a:pt x="14197" y="9420"/>
                  </a:lnTo>
                  <a:cubicBezTo>
                    <a:pt x="11863" y="9042"/>
                    <a:pt x="9528" y="8645"/>
                    <a:pt x="7203" y="8249"/>
                  </a:cubicBezTo>
                  <a:cubicBezTo>
                    <a:pt x="4917" y="7860"/>
                    <a:pt x="2632" y="7498"/>
                    <a:pt x="372" y="7018"/>
                  </a:cubicBezTo>
                  <a:lnTo>
                    <a:pt x="372" y="7018"/>
                  </a:lnTo>
                  <a:cubicBezTo>
                    <a:pt x="332" y="6599"/>
                    <a:pt x="327" y="6180"/>
                    <a:pt x="343" y="5761"/>
                  </a:cubicBezTo>
                  <a:cubicBezTo>
                    <a:pt x="361" y="5292"/>
                    <a:pt x="406" y="4823"/>
                    <a:pt x="478" y="4355"/>
                  </a:cubicBezTo>
                  <a:cubicBezTo>
                    <a:pt x="624" y="3473"/>
                    <a:pt x="875" y="2607"/>
                    <a:pt x="1248" y="1788"/>
                  </a:cubicBezTo>
                  <a:lnTo>
                    <a:pt x="1248" y="1788"/>
                  </a:lnTo>
                  <a:cubicBezTo>
                    <a:pt x="1599" y="1800"/>
                    <a:pt x="1945" y="1849"/>
                    <a:pt x="2290" y="1912"/>
                  </a:cubicBezTo>
                  <a:cubicBezTo>
                    <a:pt x="2687" y="1984"/>
                    <a:pt x="3074" y="2065"/>
                    <a:pt x="3462" y="2173"/>
                  </a:cubicBezTo>
                  <a:lnTo>
                    <a:pt x="3525" y="2191"/>
                  </a:lnTo>
                  <a:cubicBezTo>
                    <a:pt x="3534" y="2200"/>
                    <a:pt x="3552" y="2200"/>
                    <a:pt x="3561" y="2200"/>
                  </a:cubicBezTo>
                  <a:cubicBezTo>
                    <a:pt x="3624" y="2191"/>
                    <a:pt x="3669" y="2146"/>
                    <a:pt x="3669" y="2083"/>
                  </a:cubicBezTo>
                  <a:cubicBezTo>
                    <a:pt x="3660" y="1984"/>
                    <a:pt x="3705" y="1894"/>
                    <a:pt x="3768" y="1822"/>
                  </a:cubicBezTo>
                  <a:lnTo>
                    <a:pt x="3777" y="1813"/>
                  </a:lnTo>
                  <a:cubicBezTo>
                    <a:pt x="3876" y="1677"/>
                    <a:pt x="4039" y="1596"/>
                    <a:pt x="4210" y="1596"/>
                  </a:cubicBezTo>
                  <a:cubicBezTo>
                    <a:pt x="4291" y="1596"/>
                    <a:pt x="4381" y="1605"/>
                    <a:pt x="4471" y="1632"/>
                  </a:cubicBezTo>
                  <a:cubicBezTo>
                    <a:pt x="4553" y="1659"/>
                    <a:pt x="4634" y="1705"/>
                    <a:pt x="4715" y="1759"/>
                  </a:cubicBezTo>
                  <a:cubicBezTo>
                    <a:pt x="4733" y="1768"/>
                    <a:pt x="4760" y="1777"/>
                    <a:pt x="4778" y="1777"/>
                  </a:cubicBezTo>
                  <a:cubicBezTo>
                    <a:pt x="4784" y="1777"/>
                    <a:pt x="4790" y="1778"/>
                    <a:pt x="4795" y="1778"/>
                  </a:cubicBezTo>
                  <a:cubicBezTo>
                    <a:pt x="4868" y="1778"/>
                    <a:pt x="4923" y="1726"/>
                    <a:pt x="4931" y="1659"/>
                  </a:cubicBezTo>
                  <a:lnTo>
                    <a:pt x="4931" y="1623"/>
                  </a:lnTo>
                  <a:cubicBezTo>
                    <a:pt x="4940" y="1479"/>
                    <a:pt x="4976" y="1335"/>
                    <a:pt x="5030" y="1191"/>
                  </a:cubicBezTo>
                  <a:cubicBezTo>
                    <a:pt x="5084" y="1056"/>
                    <a:pt x="5147" y="929"/>
                    <a:pt x="5238" y="812"/>
                  </a:cubicBezTo>
                  <a:cubicBezTo>
                    <a:pt x="5319" y="686"/>
                    <a:pt x="5427" y="587"/>
                    <a:pt x="5544" y="506"/>
                  </a:cubicBezTo>
                  <a:cubicBezTo>
                    <a:pt x="5670" y="434"/>
                    <a:pt x="5805" y="379"/>
                    <a:pt x="5950" y="379"/>
                  </a:cubicBezTo>
                  <a:close/>
                  <a:moveTo>
                    <a:pt x="29247" y="6810"/>
                  </a:moveTo>
                  <a:cubicBezTo>
                    <a:pt x="29673" y="6840"/>
                    <a:pt x="30093" y="6910"/>
                    <a:pt x="30513" y="6987"/>
                  </a:cubicBezTo>
                  <a:lnTo>
                    <a:pt x="32000" y="7230"/>
                  </a:lnTo>
                  <a:lnTo>
                    <a:pt x="34983" y="7735"/>
                  </a:lnTo>
                  <a:lnTo>
                    <a:pt x="40942" y="8735"/>
                  </a:lnTo>
                  <a:lnTo>
                    <a:pt x="52867" y="10736"/>
                  </a:lnTo>
                  <a:lnTo>
                    <a:pt x="64783" y="12738"/>
                  </a:lnTo>
                  <a:lnTo>
                    <a:pt x="76488" y="14721"/>
                  </a:lnTo>
                  <a:lnTo>
                    <a:pt x="76488" y="14721"/>
                  </a:lnTo>
                  <a:cubicBezTo>
                    <a:pt x="76399" y="15063"/>
                    <a:pt x="76318" y="15406"/>
                    <a:pt x="76249" y="15748"/>
                  </a:cubicBezTo>
                  <a:cubicBezTo>
                    <a:pt x="76159" y="16154"/>
                    <a:pt x="76087" y="16568"/>
                    <a:pt x="76015" y="16974"/>
                  </a:cubicBezTo>
                  <a:cubicBezTo>
                    <a:pt x="75952" y="17380"/>
                    <a:pt x="75889" y="17794"/>
                    <a:pt x="75835" y="18209"/>
                  </a:cubicBezTo>
                  <a:cubicBezTo>
                    <a:pt x="75797" y="18558"/>
                    <a:pt x="75759" y="18907"/>
                    <a:pt x="75731" y="19256"/>
                  </a:cubicBezTo>
                  <a:lnTo>
                    <a:pt x="75731" y="19256"/>
                  </a:lnTo>
                  <a:lnTo>
                    <a:pt x="64017" y="17335"/>
                  </a:lnTo>
                  <a:lnTo>
                    <a:pt x="52092" y="15361"/>
                  </a:lnTo>
                  <a:lnTo>
                    <a:pt x="40166" y="13377"/>
                  </a:lnTo>
                  <a:cubicBezTo>
                    <a:pt x="36259" y="12731"/>
                    <a:pt x="32352" y="12075"/>
                    <a:pt x="28462" y="11368"/>
                  </a:cubicBezTo>
                  <a:lnTo>
                    <a:pt x="28462" y="11368"/>
                  </a:lnTo>
                  <a:cubicBezTo>
                    <a:pt x="28556" y="10998"/>
                    <a:pt x="28633" y="10627"/>
                    <a:pt x="28710" y="10250"/>
                  </a:cubicBezTo>
                  <a:cubicBezTo>
                    <a:pt x="28800" y="9817"/>
                    <a:pt x="28881" y="9375"/>
                    <a:pt x="28953" y="8943"/>
                  </a:cubicBezTo>
                  <a:cubicBezTo>
                    <a:pt x="29062" y="8231"/>
                    <a:pt x="29171" y="7524"/>
                    <a:pt x="29247" y="6810"/>
                  </a:cubicBezTo>
                  <a:close/>
                  <a:moveTo>
                    <a:pt x="5878" y="1"/>
                  </a:moveTo>
                  <a:cubicBezTo>
                    <a:pt x="5860" y="1"/>
                    <a:pt x="5833" y="1"/>
                    <a:pt x="5814" y="19"/>
                  </a:cubicBezTo>
                  <a:cubicBezTo>
                    <a:pt x="5670" y="127"/>
                    <a:pt x="5535" y="226"/>
                    <a:pt x="5409" y="334"/>
                  </a:cubicBezTo>
                  <a:cubicBezTo>
                    <a:pt x="5292" y="452"/>
                    <a:pt x="5183" y="569"/>
                    <a:pt x="5084" y="686"/>
                  </a:cubicBezTo>
                  <a:cubicBezTo>
                    <a:pt x="4985" y="812"/>
                    <a:pt x="4895" y="947"/>
                    <a:pt x="4805" y="1083"/>
                  </a:cubicBezTo>
                  <a:cubicBezTo>
                    <a:pt x="4743" y="1193"/>
                    <a:pt x="4686" y="1298"/>
                    <a:pt x="4623" y="1406"/>
                  </a:cubicBezTo>
                  <a:lnTo>
                    <a:pt x="4623" y="1406"/>
                  </a:lnTo>
                  <a:cubicBezTo>
                    <a:pt x="4480" y="1431"/>
                    <a:pt x="4340" y="1441"/>
                    <a:pt x="4201" y="1461"/>
                  </a:cubicBezTo>
                  <a:cubicBezTo>
                    <a:pt x="4003" y="1488"/>
                    <a:pt x="3822" y="1569"/>
                    <a:pt x="3651" y="1677"/>
                  </a:cubicBezTo>
                  <a:lnTo>
                    <a:pt x="3660" y="1677"/>
                  </a:lnTo>
                  <a:cubicBezTo>
                    <a:pt x="3596" y="1704"/>
                    <a:pt x="3531" y="1744"/>
                    <a:pt x="3465" y="1790"/>
                  </a:cubicBezTo>
                  <a:lnTo>
                    <a:pt x="3465" y="1790"/>
                  </a:lnTo>
                  <a:cubicBezTo>
                    <a:pt x="3089" y="1763"/>
                    <a:pt x="2712" y="1719"/>
                    <a:pt x="2335" y="1659"/>
                  </a:cubicBezTo>
                  <a:cubicBezTo>
                    <a:pt x="1938" y="1605"/>
                    <a:pt x="1542" y="1533"/>
                    <a:pt x="1154" y="1398"/>
                  </a:cubicBezTo>
                  <a:lnTo>
                    <a:pt x="1145" y="1398"/>
                  </a:lnTo>
                  <a:cubicBezTo>
                    <a:pt x="1129" y="1393"/>
                    <a:pt x="1113" y="1390"/>
                    <a:pt x="1097" y="1390"/>
                  </a:cubicBezTo>
                  <a:cubicBezTo>
                    <a:pt x="1031" y="1390"/>
                    <a:pt x="969" y="1434"/>
                    <a:pt x="947" y="1506"/>
                  </a:cubicBezTo>
                  <a:lnTo>
                    <a:pt x="947" y="1524"/>
                  </a:lnTo>
                  <a:cubicBezTo>
                    <a:pt x="659" y="2444"/>
                    <a:pt x="406" y="3372"/>
                    <a:pt x="235" y="4319"/>
                  </a:cubicBezTo>
                  <a:cubicBezTo>
                    <a:pt x="154" y="4787"/>
                    <a:pt x="100" y="5265"/>
                    <a:pt x="55" y="5743"/>
                  </a:cubicBezTo>
                  <a:cubicBezTo>
                    <a:pt x="19" y="6220"/>
                    <a:pt x="1" y="6707"/>
                    <a:pt x="1" y="7185"/>
                  </a:cubicBezTo>
                  <a:lnTo>
                    <a:pt x="1" y="7203"/>
                  </a:lnTo>
                  <a:cubicBezTo>
                    <a:pt x="10" y="7284"/>
                    <a:pt x="73" y="7356"/>
                    <a:pt x="163" y="7365"/>
                  </a:cubicBezTo>
                  <a:cubicBezTo>
                    <a:pt x="2506" y="7654"/>
                    <a:pt x="4841" y="8059"/>
                    <a:pt x="7167" y="8438"/>
                  </a:cubicBezTo>
                  <a:cubicBezTo>
                    <a:pt x="9501" y="8825"/>
                    <a:pt x="11836" y="9204"/>
                    <a:pt x="14161" y="9601"/>
                  </a:cubicBezTo>
                  <a:lnTo>
                    <a:pt x="21156" y="10800"/>
                  </a:lnTo>
                  <a:cubicBezTo>
                    <a:pt x="23482" y="11196"/>
                    <a:pt x="25807" y="11611"/>
                    <a:pt x="28133" y="12043"/>
                  </a:cubicBezTo>
                  <a:cubicBezTo>
                    <a:pt x="28144" y="12045"/>
                    <a:pt x="28155" y="12046"/>
                    <a:pt x="28166" y="12046"/>
                  </a:cubicBezTo>
                  <a:cubicBezTo>
                    <a:pt x="28261" y="12046"/>
                    <a:pt x="28342" y="11978"/>
                    <a:pt x="28358" y="11881"/>
                  </a:cubicBezTo>
                  <a:lnTo>
                    <a:pt x="28380" y="11748"/>
                  </a:lnTo>
                  <a:lnTo>
                    <a:pt x="28380" y="11748"/>
                  </a:lnTo>
                  <a:cubicBezTo>
                    <a:pt x="32300" y="12344"/>
                    <a:pt x="36211" y="12992"/>
                    <a:pt x="40121" y="13648"/>
                  </a:cubicBezTo>
                  <a:lnTo>
                    <a:pt x="52047" y="15649"/>
                  </a:lnTo>
                  <a:lnTo>
                    <a:pt x="63963" y="17650"/>
                  </a:lnTo>
                  <a:lnTo>
                    <a:pt x="75880" y="19678"/>
                  </a:lnTo>
                  <a:cubicBezTo>
                    <a:pt x="75895" y="19683"/>
                    <a:pt x="75911" y="19685"/>
                    <a:pt x="75927" y="19685"/>
                  </a:cubicBezTo>
                  <a:cubicBezTo>
                    <a:pt x="76002" y="19685"/>
                    <a:pt x="76072" y="19635"/>
                    <a:pt x="76087" y="19561"/>
                  </a:cubicBezTo>
                  <a:lnTo>
                    <a:pt x="76105" y="19516"/>
                  </a:lnTo>
                  <a:cubicBezTo>
                    <a:pt x="76222" y="19110"/>
                    <a:pt x="76312" y="18705"/>
                    <a:pt x="76393" y="18299"/>
                  </a:cubicBezTo>
                  <a:cubicBezTo>
                    <a:pt x="76484" y="17893"/>
                    <a:pt x="76556" y="17488"/>
                    <a:pt x="76628" y="17073"/>
                  </a:cubicBezTo>
                  <a:cubicBezTo>
                    <a:pt x="76691" y="16668"/>
                    <a:pt x="76754" y="16253"/>
                    <a:pt x="76808" y="15838"/>
                  </a:cubicBezTo>
                  <a:cubicBezTo>
                    <a:pt x="76862" y="15433"/>
                    <a:pt x="76898" y="15018"/>
                    <a:pt x="76925" y="14594"/>
                  </a:cubicBezTo>
                  <a:cubicBezTo>
                    <a:pt x="76943" y="14495"/>
                    <a:pt x="76871" y="14396"/>
                    <a:pt x="76763" y="14378"/>
                  </a:cubicBezTo>
                  <a:lnTo>
                    <a:pt x="64838" y="12413"/>
                  </a:lnTo>
                  <a:lnTo>
                    <a:pt x="52912" y="10439"/>
                  </a:lnTo>
                  <a:lnTo>
                    <a:pt x="40987" y="8456"/>
                  </a:lnTo>
                  <a:lnTo>
                    <a:pt x="35029" y="7464"/>
                  </a:lnTo>
                  <a:lnTo>
                    <a:pt x="32045" y="6969"/>
                  </a:lnTo>
                  <a:lnTo>
                    <a:pt x="30558" y="6725"/>
                  </a:lnTo>
                  <a:cubicBezTo>
                    <a:pt x="30130" y="6655"/>
                    <a:pt x="29702" y="6585"/>
                    <a:pt x="29281" y="6469"/>
                  </a:cubicBezTo>
                  <a:lnTo>
                    <a:pt x="29281" y="6469"/>
                  </a:lnTo>
                  <a:cubicBezTo>
                    <a:pt x="29286" y="6410"/>
                    <a:pt x="29291" y="6351"/>
                    <a:pt x="29296" y="6293"/>
                  </a:cubicBezTo>
                  <a:lnTo>
                    <a:pt x="29296" y="6275"/>
                  </a:lnTo>
                  <a:cubicBezTo>
                    <a:pt x="29305" y="6175"/>
                    <a:pt x="29233" y="6085"/>
                    <a:pt x="29133" y="6067"/>
                  </a:cubicBezTo>
                  <a:cubicBezTo>
                    <a:pt x="27322" y="5797"/>
                    <a:pt x="25510" y="5508"/>
                    <a:pt x="23698" y="5220"/>
                  </a:cubicBezTo>
                  <a:lnTo>
                    <a:pt x="20994" y="4787"/>
                  </a:lnTo>
                  <a:lnTo>
                    <a:pt x="18281" y="4346"/>
                  </a:lnTo>
                  <a:cubicBezTo>
                    <a:pt x="16469" y="4039"/>
                    <a:pt x="14666" y="3751"/>
                    <a:pt x="12854" y="3435"/>
                  </a:cubicBezTo>
                  <a:lnTo>
                    <a:pt x="11502" y="3210"/>
                  </a:lnTo>
                  <a:lnTo>
                    <a:pt x="10150" y="2957"/>
                  </a:lnTo>
                  <a:cubicBezTo>
                    <a:pt x="9281" y="2801"/>
                    <a:pt x="8413" y="2636"/>
                    <a:pt x="7552" y="2471"/>
                  </a:cubicBezTo>
                  <a:lnTo>
                    <a:pt x="7552" y="2471"/>
                  </a:lnTo>
                  <a:cubicBezTo>
                    <a:pt x="7514" y="2394"/>
                    <a:pt x="7468" y="2321"/>
                    <a:pt x="7410" y="2263"/>
                  </a:cubicBezTo>
                  <a:lnTo>
                    <a:pt x="7410" y="2263"/>
                  </a:lnTo>
                  <a:lnTo>
                    <a:pt x="7419" y="2272"/>
                  </a:lnTo>
                  <a:cubicBezTo>
                    <a:pt x="7329" y="2146"/>
                    <a:pt x="7212" y="2029"/>
                    <a:pt x="7076" y="1939"/>
                  </a:cubicBezTo>
                  <a:cubicBezTo>
                    <a:pt x="6932" y="1867"/>
                    <a:pt x="6788" y="1822"/>
                    <a:pt x="6653" y="1786"/>
                  </a:cubicBezTo>
                  <a:cubicBezTo>
                    <a:pt x="6509" y="1750"/>
                    <a:pt x="6364" y="1723"/>
                    <a:pt x="6238" y="1686"/>
                  </a:cubicBezTo>
                  <a:cubicBezTo>
                    <a:pt x="6165" y="1667"/>
                    <a:pt x="6091" y="1645"/>
                    <a:pt x="6018" y="1620"/>
                  </a:cubicBezTo>
                  <a:lnTo>
                    <a:pt x="6018" y="1620"/>
                  </a:lnTo>
                  <a:cubicBezTo>
                    <a:pt x="6036" y="1551"/>
                    <a:pt x="6064" y="1489"/>
                    <a:pt x="6103" y="1434"/>
                  </a:cubicBezTo>
                  <a:cubicBezTo>
                    <a:pt x="6150" y="1363"/>
                    <a:pt x="6225" y="1313"/>
                    <a:pt x="6322" y="1277"/>
                  </a:cubicBezTo>
                  <a:lnTo>
                    <a:pt x="6322" y="1277"/>
                  </a:lnTo>
                  <a:cubicBezTo>
                    <a:pt x="7604" y="1421"/>
                    <a:pt x="8886" y="1608"/>
                    <a:pt x="10159" y="1813"/>
                  </a:cubicBezTo>
                  <a:cubicBezTo>
                    <a:pt x="11448" y="2020"/>
                    <a:pt x="12728" y="2245"/>
                    <a:pt x="14017" y="2462"/>
                  </a:cubicBezTo>
                  <a:cubicBezTo>
                    <a:pt x="15306" y="2678"/>
                    <a:pt x="16595" y="2912"/>
                    <a:pt x="17884" y="3138"/>
                  </a:cubicBezTo>
                  <a:cubicBezTo>
                    <a:pt x="19154" y="3370"/>
                    <a:pt x="20433" y="3603"/>
                    <a:pt x="21703" y="3844"/>
                  </a:cubicBezTo>
                  <a:lnTo>
                    <a:pt x="21703" y="3844"/>
                  </a:lnTo>
                  <a:cubicBezTo>
                    <a:pt x="21913" y="3991"/>
                    <a:pt x="22119" y="4142"/>
                    <a:pt x="22355" y="4255"/>
                  </a:cubicBezTo>
                  <a:cubicBezTo>
                    <a:pt x="22481" y="4319"/>
                    <a:pt x="22616" y="4382"/>
                    <a:pt x="22761" y="4409"/>
                  </a:cubicBezTo>
                  <a:cubicBezTo>
                    <a:pt x="22905" y="4436"/>
                    <a:pt x="23040" y="4445"/>
                    <a:pt x="23184" y="4445"/>
                  </a:cubicBezTo>
                  <a:cubicBezTo>
                    <a:pt x="23329" y="4445"/>
                    <a:pt x="23482" y="4427"/>
                    <a:pt x="23626" y="4364"/>
                  </a:cubicBezTo>
                  <a:cubicBezTo>
                    <a:pt x="23698" y="4337"/>
                    <a:pt x="23761" y="4291"/>
                    <a:pt x="23824" y="4228"/>
                  </a:cubicBezTo>
                  <a:cubicBezTo>
                    <a:pt x="23878" y="4174"/>
                    <a:pt x="23923" y="4120"/>
                    <a:pt x="23968" y="4057"/>
                  </a:cubicBezTo>
                  <a:cubicBezTo>
                    <a:pt x="24140" y="3805"/>
                    <a:pt x="24221" y="3534"/>
                    <a:pt x="24311" y="3255"/>
                  </a:cubicBezTo>
                  <a:cubicBezTo>
                    <a:pt x="24311" y="3246"/>
                    <a:pt x="24320" y="3237"/>
                    <a:pt x="24320" y="3228"/>
                  </a:cubicBezTo>
                  <a:cubicBezTo>
                    <a:pt x="24329" y="3138"/>
                    <a:pt x="24266" y="3057"/>
                    <a:pt x="24176" y="3039"/>
                  </a:cubicBezTo>
                  <a:lnTo>
                    <a:pt x="24149" y="3039"/>
                  </a:lnTo>
                  <a:lnTo>
                    <a:pt x="19588" y="2317"/>
                  </a:lnTo>
                  <a:lnTo>
                    <a:pt x="15018" y="1587"/>
                  </a:lnTo>
                  <a:lnTo>
                    <a:pt x="10457" y="839"/>
                  </a:lnTo>
                  <a:cubicBezTo>
                    <a:pt x="8942" y="578"/>
                    <a:pt x="7419" y="325"/>
                    <a:pt x="5914" y="10"/>
                  </a:cubicBezTo>
                  <a:lnTo>
                    <a:pt x="587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3852475" y="2004425"/>
              <a:ext cx="33600" cy="150775"/>
            </a:xfrm>
            <a:custGeom>
              <a:rect b="b" l="l" r="r" t="t"/>
              <a:pathLst>
                <a:path extrusionOk="0" h="6031" w="1344">
                  <a:moveTo>
                    <a:pt x="1154" y="0"/>
                  </a:moveTo>
                  <a:cubicBezTo>
                    <a:pt x="1046" y="0"/>
                    <a:pt x="956" y="91"/>
                    <a:pt x="947" y="199"/>
                  </a:cubicBezTo>
                  <a:cubicBezTo>
                    <a:pt x="938" y="676"/>
                    <a:pt x="893" y="1145"/>
                    <a:pt x="829" y="1614"/>
                  </a:cubicBezTo>
                  <a:cubicBezTo>
                    <a:pt x="775" y="2083"/>
                    <a:pt x="685" y="2542"/>
                    <a:pt x="604" y="3011"/>
                  </a:cubicBezTo>
                  <a:cubicBezTo>
                    <a:pt x="442" y="3939"/>
                    <a:pt x="253" y="4868"/>
                    <a:pt x="18" y="5787"/>
                  </a:cubicBezTo>
                  <a:cubicBezTo>
                    <a:pt x="18" y="5796"/>
                    <a:pt x="9" y="5805"/>
                    <a:pt x="9" y="5814"/>
                  </a:cubicBezTo>
                  <a:cubicBezTo>
                    <a:pt x="0" y="5923"/>
                    <a:pt x="81" y="6022"/>
                    <a:pt x="189" y="6031"/>
                  </a:cubicBezTo>
                  <a:cubicBezTo>
                    <a:pt x="298" y="6031"/>
                    <a:pt x="388" y="5959"/>
                    <a:pt x="397" y="5850"/>
                  </a:cubicBezTo>
                  <a:cubicBezTo>
                    <a:pt x="478" y="4904"/>
                    <a:pt x="604" y="3967"/>
                    <a:pt x="748" y="3029"/>
                  </a:cubicBezTo>
                  <a:cubicBezTo>
                    <a:pt x="820" y="2569"/>
                    <a:pt x="893" y="2101"/>
                    <a:pt x="992" y="1641"/>
                  </a:cubicBezTo>
                  <a:cubicBezTo>
                    <a:pt x="1082" y="1172"/>
                    <a:pt x="1190" y="713"/>
                    <a:pt x="1334" y="262"/>
                  </a:cubicBezTo>
                  <a:cubicBezTo>
                    <a:pt x="1343" y="244"/>
                    <a:pt x="1343" y="226"/>
                    <a:pt x="1343" y="208"/>
                  </a:cubicBezTo>
                  <a:cubicBezTo>
                    <a:pt x="1343" y="100"/>
                    <a:pt x="1262" y="9"/>
                    <a:pt x="115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3928625" y="2002400"/>
              <a:ext cx="26175" cy="4300"/>
            </a:xfrm>
            <a:custGeom>
              <a:rect b="b" l="l" r="r" t="t"/>
              <a:pathLst>
                <a:path extrusionOk="0" fill="none" h="172" w="1047">
                  <a:moveTo>
                    <a:pt x="1" y="0"/>
                  </a:moveTo>
                  <a:lnTo>
                    <a:pt x="1046" y="172"/>
                  </a:lnTo>
                </a:path>
              </a:pathLst>
            </a:custGeom>
            <a:noFill/>
            <a:ln cap="rnd" cmpd="sng" w="9700">
              <a:solidFill>
                <a:srgbClr val="42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3897300" y="2012750"/>
              <a:ext cx="98050" cy="16475"/>
            </a:xfrm>
            <a:custGeom>
              <a:rect b="b" l="l" r="r" t="t"/>
              <a:pathLst>
                <a:path extrusionOk="0" fill="none" h="659" w="3922">
                  <a:moveTo>
                    <a:pt x="1" y="1"/>
                  </a:moveTo>
                  <a:lnTo>
                    <a:pt x="3922" y="659"/>
                  </a:lnTo>
                </a:path>
              </a:pathLst>
            </a:custGeom>
            <a:noFill/>
            <a:ln cap="rnd" cmpd="sng" w="9700">
              <a:solidFill>
                <a:srgbClr val="42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 name="Google Shape;40;p2"/>
          <p:cNvGrpSpPr/>
          <p:nvPr/>
        </p:nvGrpSpPr>
        <p:grpSpPr>
          <a:xfrm rot="-375097">
            <a:off x="1228557" y="-253382"/>
            <a:ext cx="711742" cy="793298"/>
            <a:chOff x="6554696" y="509501"/>
            <a:chExt cx="711709" cy="793261"/>
          </a:xfrm>
        </p:grpSpPr>
        <p:sp>
          <p:nvSpPr>
            <p:cNvPr id="41" name="Google Shape;41;p2"/>
            <p:cNvSpPr/>
            <p:nvPr/>
          </p:nvSpPr>
          <p:spPr>
            <a:xfrm>
              <a:off x="6560695" y="516700"/>
              <a:ext cx="696978" cy="779230"/>
            </a:xfrm>
            <a:custGeom>
              <a:rect b="b" l="l" r="r" t="t"/>
              <a:pathLst>
                <a:path extrusionOk="0" h="23381" w="20913">
                  <a:moveTo>
                    <a:pt x="4201" y="1"/>
                  </a:moveTo>
                  <a:cubicBezTo>
                    <a:pt x="1903" y="1"/>
                    <a:pt x="28" y="1866"/>
                    <a:pt x="28" y="4165"/>
                  </a:cubicBezTo>
                  <a:lnTo>
                    <a:pt x="1" y="17073"/>
                  </a:lnTo>
                  <a:cubicBezTo>
                    <a:pt x="1" y="18903"/>
                    <a:pt x="1190" y="20516"/>
                    <a:pt x="2930" y="21057"/>
                  </a:cubicBezTo>
                  <a:lnTo>
                    <a:pt x="9736" y="23193"/>
                  </a:lnTo>
                  <a:cubicBezTo>
                    <a:pt x="10143" y="23318"/>
                    <a:pt x="10563" y="23381"/>
                    <a:pt x="10982" y="23381"/>
                  </a:cubicBezTo>
                  <a:cubicBezTo>
                    <a:pt x="11444" y="23381"/>
                    <a:pt x="11906" y="23304"/>
                    <a:pt x="12350" y="23148"/>
                  </a:cubicBezTo>
                  <a:lnTo>
                    <a:pt x="18092" y="21147"/>
                  </a:lnTo>
                  <a:cubicBezTo>
                    <a:pt x="19759" y="20570"/>
                    <a:pt x="20886" y="18993"/>
                    <a:pt x="20886" y="17217"/>
                  </a:cubicBezTo>
                  <a:lnTo>
                    <a:pt x="20913" y="4201"/>
                  </a:lnTo>
                  <a:cubicBezTo>
                    <a:pt x="20913" y="1903"/>
                    <a:pt x="19047" y="28"/>
                    <a:pt x="16748" y="28"/>
                  </a:cubicBezTo>
                  <a:lnTo>
                    <a:pt x="420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6554696" y="509501"/>
              <a:ext cx="711709" cy="793261"/>
            </a:xfrm>
            <a:custGeom>
              <a:rect b="b" l="l" r="r" t="t"/>
              <a:pathLst>
                <a:path extrusionOk="0" h="23802" w="21355">
                  <a:moveTo>
                    <a:pt x="5138" y="442"/>
                  </a:moveTo>
                  <a:lnTo>
                    <a:pt x="7572" y="451"/>
                  </a:lnTo>
                  <a:lnTo>
                    <a:pt x="12440" y="469"/>
                  </a:lnTo>
                  <a:lnTo>
                    <a:pt x="14873" y="469"/>
                  </a:lnTo>
                  <a:lnTo>
                    <a:pt x="16090" y="478"/>
                  </a:lnTo>
                  <a:cubicBezTo>
                    <a:pt x="16249" y="478"/>
                    <a:pt x="16412" y="477"/>
                    <a:pt x="16574" y="477"/>
                  </a:cubicBezTo>
                  <a:cubicBezTo>
                    <a:pt x="16817" y="477"/>
                    <a:pt x="17058" y="480"/>
                    <a:pt x="17280" y="496"/>
                  </a:cubicBezTo>
                  <a:cubicBezTo>
                    <a:pt x="17659" y="541"/>
                    <a:pt x="18037" y="622"/>
                    <a:pt x="18389" y="766"/>
                  </a:cubicBezTo>
                  <a:cubicBezTo>
                    <a:pt x="18740" y="920"/>
                    <a:pt x="19083" y="1109"/>
                    <a:pt x="19380" y="1352"/>
                  </a:cubicBezTo>
                  <a:cubicBezTo>
                    <a:pt x="19669" y="1596"/>
                    <a:pt x="19939" y="1866"/>
                    <a:pt x="20155" y="2191"/>
                  </a:cubicBezTo>
                  <a:cubicBezTo>
                    <a:pt x="20363" y="2506"/>
                    <a:pt x="20534" y="2849"/>
                    <a:pt x="20651" y="3209"/>
                  </a:cubicBezTo>
                  <a:cubicBezTo>
                    <a:pt x="20759" y="3579"/>
                    <a:pt x="20832" y="3948"/>
                    <a:pt x="20832" y="4336"/>
                  </a:cubicBezTo>
                  <a:cubicBezTo>
                    <a:pt x="20841" y="4733"/>
                    <a:pt x="20832" y="5147"/>
                    <a:pt x="20832" y="5544"/>
                  </a:cubicBezTo>
                  <a:lnTo>
                    <a:pt x="20841" y="7978"/>
                  </a:lnTo>
                  <a:lnTo>
                    <a:pt x="20850" y="12845"/>
                  </a:lnTo>
                  <a:lnTo>
                    <a:pt x="20850" y="15279"/>
                  </a:lnTo>
                  <a:lnTo>
                    <a:pt x="20850" y="16496"/>
                  </a:lnTo>
                  <a:lnTo>
                    <a:pt x="20850" y="17109"/>
                  </a:lnTo>
                  <a:lnTo>
                    <a:pt x="20859" y="17406"/>
                  </a:lnTo>
                  <a:lnTo>
                    <a:pt x="20841" y="17704"/>
                  </a:lnTo>
                  <a:cubicBezTo>
                    <a:pt x="20795" y="18470"/>
                    <a:pt x="20516" y="19218"/>
                    <a:pt x="20047" y="19831"/>
                  </a:cubicBezTo>
                  <a:cubicBezTo>
                    <a:pt x="19579" y="20453"/>
                    <a:pt x="18930" y="20921"/>
                    <a:pt x="18208" y="21183"/>
                  </a:cubicBezTo>
                  <a:lnTo>
                    <a:pt x="13602" y="22769"/>
                  </a:lnTo>
                  <a:lnTo>
                    <a:pt x="12458" y="23175"/>
                  </a:lnTo>
                  <a:cubicBezTo>
                    <a:pt x="12088" y="23292"/>
                    <a:pt x="11709" y="23364"/>
                    <a:pt x="11322" y="23382"/>
                  </a:cubicBezTo>
                  <a:cubicBezTo>
                    <a:pt x="11267" y="23385"/>
                    <a:pt x="11211" y="23386"/>
                    <a:pt x="11156" y="23386"/>
                  </a:cubicBezTo>
                  <a:cubicBezTo>
                    <a:pt x="10830" y="23386"/>
                    <a:pt x="10500" y="23342"/>
                    <a:pt x="10177" y="23265"/>
                  </a:cubicBezTo>
                  <a:cubicBezTo>
                    <a:pt x="9997" y="23211"/>
                    <a:pt x="9798" y="23148"/>
                    <a:pt x="9609" y="23085"/>
                  </a:cubicBezTo>
                  <a:lnTo>
                    <a:pt x="9023" y="22905"/>
                  </a:lnTo>
                  <a:lnTo>
                    <a:pt x="4381" y="21453"/>
                  </a:lnTo>
                  <a:lnTo>
                    <a:pt x="3218" y="21093"/>
                  </a:lnTo>
                  <a:cubicBezTo>
                    <a:pt x="2849" y="20976"/>
                    <a:pt x="2497" y="20813"/>
                    <a:pt x="2173" y="20597"/>
                  </a:cubicBezTo>
                  <a:cubicBezTo>
                    <a:pt x="1542" y="20173"/>
                    <a:pt x="1001" y="19578"/>
                    <a:pt x="676" y="18866"/>
                  </a:cubicBezTo>
                  <a:cubicBezTo>
                    <a:pt x="505" y="18515"/>
                    <a:pt x="397" y="18136"/>
                    <a:pt x="343" y="17749"/>
                  </a:cubicBezTo>
                  <a:cubicBezTo>
                    <a:pt x="298" y="17361"/>
                    <a:pt x="316" y="16955"/>
                    <a:pt x="316" y="16550"/>
                  </a:cubicBezTo>
                  <a:lnTo>
                    <a:pt x="334" y="14116"/>
                  </a:lnTo>
                  <a:lnTo>
                    <a:pt x="388" y="9248"/>
                  </a:lnTo>
                  <a:cubicBezTo>
                    <a:pt x="397" y="7626"/>
                    <a:pt x="406" y="6003"/>
                    <a:pt x="415" y="4381"/>
                  </a:cubicBezTo>
                  <a:cubicBezTo>
                    <a:pt x="424" y="3993"/>
                    <a:pt x="478" y="3606"/>
                    <a:pt x="586" y="3245"/>
                  </a:cubicBezTo>
                  <a:cubicBezTo>
                    <a:pt x="703" y="2876"/>
                    <a:pt x="866" y="2524"/>
                    <a:pt x="1082" y="2200"/>
                  </a:cubicBezTo>
                  <a:cubicBezTo>
                    <a:pt x="1298" y="1884"/>
                    <a:pt x="1551" y="1596"/>
                    <a:pt x="1848" y="1343"/>
                  </a:cubicBezTo>
                  <a:cubicBezTo>
                    <a:pt x="2155" y="1109"/>
                    <a:pt x="2479" y="902"/>
                    <a:pt x="2831" y="748"/>
                  </a:cubicBezTo>
                  <a:cubicBezTo>
                    <a:pt x="3191" y="604"/>
                    <a:pt x="3561" y="505"/>
                    <a:pt x="3948" y="460"/>
                  </a:cubicBezTo>
                  <a:cubicBezTo>
                    <a:pt x="4039" y="451"/>
                    <a:pt x="4138" y="451"/>
                    <a:pt x="4237" y="442"/>
                  </a:cubicBezTo>
                  <a:close/>
                  <a:moveTo>
                    <a:pt x="4381" y="0"/>
                  </a:moveTo>
                  <a:lnTo>
                    <a:pt x="4219" y="9"/>
                  </a:lnTo>
                  <a:cubicBezTo>
                    <a:pt x="4111" y="18"/>
                    <a:pt x="4003" y="18"/>
                    <a:pt x="3894" y="27"/>
                  </a:cubicBezTo>
                  <a:cubicBezTo>
                    <a:pt x="3471" y="81"/>
                    <a:pt x="3056" y="190"/>
                    <a:pt x="2668" y="352"/>
                  </a:cubicBezTo>
                  <a:cubicBezTo>
                    <a:pt x="2272" y="523"/>
                    <a:pt x="1911" y="748"/>
                    <a:pt x="1578" y="1019"/>
                  </a:cubicBezTo>
                  <a:cubicBezTo>
                    <a:pt x="1253" y="1289"/>
                    <a:pt x="965" y="1614"/>
                    <a:pt x="731" y="1965"/>
                  </a:cubicBezTo>
                  <a:cubicBezTo>
                    <a:pt x="496" y="2326"/>
                    <a:pt x="316" y="2713"/>
                    <a:pt x="190" y="3119"/>
                  </a:cubicBezTo>
                  <a:cubicBezTo>
                    <a:pt x="63" y="3534"/>
                    <a:pt x="9" y="3957"/>
                    <a:pt x="0" y="4381"/>
                  </a:cubicBezTo>
                  <a:cubicBezTo>
                    <a:pt x="0" y="6003"/>
                    <a:pt x="0" y="7626"/>
                    <a:pt x="9" y="9248"/>
                  </a:cubicBezTo>
                  <a:lnTo>
                    <a:pt x="54" y="14116"/>
                  </a:lnTo>
                  <a:lnTo>
                    <a:pt x="54" y="16550"/>
                  </a:lnTo>
                  <a:lnTo>
                    <a:pt x="54" y="17154"/>
                  </a:lnTo>
                  <a:cubicBezTo>
                    <a:pt x="54" y="17253"/>
                    <a:pt x="54" y="17361"/>
                    <a:pt x="63" y="17469"/>
                  </a:cubicBezTo>
                  <a:cubicBezTo>
                    <a:pt x="63" y="17568"/>
                    <a:pt x="72" y="17676"/>
                    <a:pt x="81" y="17776"/>
                  </a:cubicBezTo>
                  <a:cubicBezTo>
                    <a:pt x="127" y="18190"/>
                    <a:pt x="217" y="18605"/>
                    <a:pt x="370" y="19002"/>
                  </a:cubicBezTo>
                  <a:cubicBezTo>
                    <a:pt x="676" y="19786"/>
                    <a:pt x="1226" y="20489"/>
                    <a:pt x="1947" y="20949"/>
                  </a:cubicBezTo>
                  <a:cubicBezTo>
                    <a:pt x="2299" y="21183"/>
                    <a:pt x="2696" y="21363"/>
                    <a:pt x="3092" y="21489"/>
                  </a:cubicBezTo>
                  <a:lnTo>
                    <a:pt x="4255" y="21859"/>
                  </a:lnTo>
                  <a:lnTo>
                    <a:pt x="8897" y="23310"/>
                  </a:lnTo>
                  <a:lnTo>
                    <a:pt x="9483" y="23490"/>
                  </a:lnTo>
                  <a:cubicBezTo>
                    <a:pt x="9672" y="23554"/>
                    <a:pt x="9862" y="23617"/>
                    <a:pt x="10078" y="23671"/>
                  </a:cubicBezTo>
                  <a:cubicBezTo>
                    <a:pt x="10418" y="23761"/>
                    <a:pt x="10777" y="23801"/>
                    <a:pt x="11133" y="23801"/>
                  </a:cubicBezTo>
                  <a:cubicBezTo>
                    <a:pt x="11202" y="23801"/>
                    <a:pt x="11271" y="23800"/>
                    <a:pt x="11340" y="23797"/>
                  </a:cubicBezTo>
                  <a:cubicBezTo>
                    <a:pt x="11764" y="23779"/>
                    <a:pt x="12187" y="23698"/>
                    <a:pt x="12593" y="23563"/>
                  </a:cubicBezTo>
                  <a:lnTo>
                    <a:pt x="13738" y="23157"/>
                  </a:lnTo>
                  <a:lnTo>
                    <a:pt x="18335" y="21552"/>
                  </a:lnTo>
                  <a:cubicBezTo>
                    <a:pt x="19137" y="21273"/>
                    <a:pt x="19858" y="20759"/>
                    <a:pt x="20372" y="20083"/>
                  </a:cubicBezTo>
                  <a:cubicBezTo>
                    <a:pt x="20895" y="19407"/>
                    <a:pt x="21210" y="18578"/>
                    <a:pt x="21273" y="17731"/>
                  </a:cubicBezTo>
                  <a:lnTo>
                    <a:pt x="21282" y="17406"/>
                  </a:lnTo>
                  <a:lnTo>
                    <a:pt x="21282" y="17109"/>
                  </a:lnTo>
                  <a:lnTo>
                    <a:pt x="21291" y="16496"/>
                  </a:lnTo>
                  <a:lnTo>
                    <a:pt x="21291" y="15279"/>
                  </a:lnTo>
                  <a:lnTo>
                    <a:pt x="21309" y="12845"/>
                  </a:lnTo>
                  <a:lnTo>
                    <a:pt x="21327" y="7978"/>
                  </a:lnTo>
                  <a:lnTo>
                    <a:pt x="21345" y="5544"/>
                  </a:lnTo>
                  <a:cubicBezTo>
                    <a:pt x="21345" y="5138"/>
                    <a:pt x="21354" y="4742"/>
                    <a:pt x="21345" y="4327"/>
                  </a:cubicBezTo>
                  <a:cubicBezTo>
                    <a:pt x="21336" y="3894"/>
                    <a:pt x="21255" y="3471"/>
                    <a:pt x="21129" y="3056"/>
                  </a:cubicBezTo>
                  <a:cubicBezTo>
                    <a:pt x="20994" y="2650"/>
                    <a:pt x="20795" y="2263"/>
                    <a:pt x="20561" y="1911"/>
                  </a:cubicBezTo>
                  <a:cubicBezTo>
                    <a:pt x="20309" y="1551"/>
                    <a:pt x="20011" y="1244"/>
                    <a:pt x="19678" y="974"/>
                  </a:cubicBezTo>
                  <a:cubicBezTo>
                    <a:pt x="19344" y="694"/>
                    <a:pt x="18966" y="487"/>
                    <a:pt x="18569" y="325"/>
                  </a:cubicBezTo>
                  <a:cubicBezTo>
                    <a:pt x="18172" y="153"/>
                    <a:pt x="17749" y="72"/>
                    <a:pt x="17325" y="18"/>
                  </a:cubicBezTo>
                  <a:cubicBezTo>
                    <a:pt x="17109" y="5"/>
                    <a:pt x="16901" y="2"/>
                    <a:pt x="16698" y="2"/>
                  </a:cubicBezTo>
                  <a:cubicBezTo>
                    <a:pt x="16596" y="2"/>
                    <a:pt x="16494" y="3"/>
                    <a:pt x="16393" y="3"/>
                  </a:cubicBezTo>
                  <a:cubicBezTo>
                    <a:pt x="16292" y="3"/>
                    <a:pt x="16192" y="2"/>
                    <a:pt x="160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2"/>
          <p:cNvGrpSpPr/>
          <p:nvPr/>
        </p:nvGrpSpPr>
        <p:grpSpPr>
          <a:xfrm rot="807122">
            <a:off x="809300" y="4708652"/>
            <a:ext cx="2497551" cy="2401906"/>
            <a:chOff x="1857000" y="3245400"/>
            <a:chExt cx="1233825" cy="1186575"/>
          </a:xfrm>
        </p:grpSpPr>
        <p:sp>
          <p:nvSpPr>
            <p:cNvPr id="44" name="Google Shape;44;p2"/>
            <p:cNvSpPr/>
            <p:nvPr/>
          </p:nvSpPr>
          <p:spPr>
            <a:xfrm>
              <a:off x="2513000" y="4148825"/>
              <a:ext cx="463125" cy="272250"/>
            </a:xfrm>
            <a:custGeom>
              <a:rect b="b" l="l" r="r" t="t"/>
              <a:pathLst>
                <a:path extrusionOk="0" h="10890" w="18525">
                  <a:moveTo>
                    <a:pt x="12728" y="1"/>
                  </a:moveTo>
                  <a:cubicBezTo>
                    <a:pt x="12377" y="28"/>
                    <a:pt x="11899" y="1641"/>
                    <a:pt x="11664" y="2065"/>
                  </a:cubicBezTo>
                  <a:cubicBezTo>
                    <a:pt x="10979" y="3318"/>
                    <a:pt x="10015" y="4435"/>
                    <a:pt x="9005" y="5418"/>
                  </a:cubicBezTo>
                  <a:cubicBezTo>
                    <a:pt x="6527" y="7843"/>
                    <a:pt x="3263" y="9754"/>
                    <a:pt x="0" y="10889"/>
                  </a:cubicBezTo>
                  <a:cubicBezTo>
                    <a:pt x="5192" y="10331"/>
                    <a:pt x="10556" y="9114"/>
                    <a:pt x="15144" y="6626"/>
                  </a:cubicBezTo>
                  <a:cubicBezTo>
                    <a:pt x="16685" y="5788"/>
                    <a:pt x="17578" y="5409"/>
                    <a:pt x="18524" y="4066"/>
                  </a:cubicBezTo>
                  <a:cubicBezTo>
                    <a:pt x="17623" y="3976"/>
                    <a:pt x="17064" y="3038"/>
                    <a:pt x="16189" y="2651"/>
                  </a:cubicBezTo>
                  <a:cubicBezTo>
                    <a:pt x="15928" y="2543"/>
                    <a:pt x="12728" y="1"/>
                    <a:pt x="127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2508725" y="4143800"/>
              <a:ext cx="474150" cy="281125"/>
            </a:xfrm>
            <a:custGeom>
              <a:rect b="b" l="l" r="r" t="t"/>
              <a:pathLst>
                <a:path extrusionOk="0" h="11245" w="18966">
                  <a:moveTo>
                    <a:pt x="12884" y="443"/>
                  </a:moveTo>
                  <a:lnTo>
                    <a:pt x="14486" y="1707"/>
                  </a:lnTo>
                  <a:lnTo>
                    <a:pt x="15351" y="2383"/>
                  </a:lnTo>
                  <a:lnTo>
                    <a:pt x="15793" y="2716"/>
                  </a:lnTo>
                  <a:lnTo>
                    <a:pt x="16018" y="2879"/>
                  </a:lnTo>
                  <a:lnTo>
                    <a:pt x="16135" y="2960"/>
                  </a:lnTo>
                  <a:lnTo>
                    <a:pt x="16198" y="2996"/>
                  </a:lnTo>
                  <a:lnTo>
                    <a:pt x="16225" y="3023"/>
                  </a:lnTo>
                  <a:lnTo>
                    <a:pt x="16279" y="3050"/>
                  </a:lnTo>
                  <a:cubicBezTo>
                    <a:pt x="16469" y="3131"/>
                    <a:pt x="16649" y="3248"/>
                    <a:pt x="16820" y="3393"/>
                  </a:cubicBezTo>
                  <a:cubicBezTo>
                    <a:pt x="16991" y="3528"/>
                    <a:pt x="17163" y="3681"/>
                    <a:pt x="17334" y="3834"/>
                  </a:cubicBezTo>
                  <a:cubicBezTo>
                    <a:pt x="17514" y="3987"/>
                    <a:pt x="17703" y="4141"/>
                    <a:pt x="17920" y="4267"/>
                  </a:cubicBezTo>
                  <a:cubicBezTo>
                    <a:pt x="18030" y="4333"/>
                    <a:pt x="18147" y="4389"/>
                    <a:pt x="18270" y="4431"/>
                  </a:cubicBezTo>
                  <a:lnTo>
                    <a:pt x="18270" y="4431"/>
                  </a:lnTo>
                  <a:cubicBezTo>
                    <a:pt x="18099" y="4651"/>
                    <a:pt x="17917" y="4859"/>
                    <a:pt x="17713" y="5051"/>
                  </a:cubicBezTo>
                  <a:cubicBezTo>
                    <a:pt x="17424" y="5321"/>
                    <a:pt x="17100" y="5565"/>
                    <a:pt x="16757" y="5790"/>
                  </a:cubicBezTo>
                  <a:cubicBezTo>
                    <a:pt x="16415" y="6007"/>
                    <a:pt x="16045" y="6214"/>
                    <a:pt x="15684" y="6412"/>
                  </a:cubicBezTo>
                  <a:cubicBezTo>
                    <a:pt x="15315" y="6619"/>
                    <a:pt x="14945" y="6818"/>
                    <a:pt x="14585" y="7016"/>
                  </a:cubicBezTo>
                  <a:cubicBezTo>
                    <a:pt x="13106" y="7791"/>
                    <a:pt x="11547" y="8413"/>
                    <a:pt x="9961" y="8927"/>
                  </a:cubicBezTo>
                  <a:cubicBezTo>
                    <a:pt x="8374" y="9450"/>
                    <a:pt x="6752" y="9846"/>
                    <a:pt x="5111" y="10180"/>
                  </a:cubicBezTo>
                  <a:cubicBezTo>
                    <a:pt x="3896" y="10420"/>
                    <a:pt x="2671" y="10616"/>
                    <a:pt x="1444" y="10775"/>
                  </a:cubicBezTo>
                  <a:lnTo>
                    <a:pt x="1444" y="10775"/>
                  </a:lnTo>
                  <a:cubicBezTo>
                    <a:pt x="2382" y="10395"/>
                    <a:pt x="3302" y="9962"/>
                    <a:pt x="4192" y="9477"/>
                  </a:cubicBezTo>
                  <a:cubicBezTo>
                    <a:pt x="5463" y="8783"/>
                    <a:pt x="6670" y="7981"/>
                    <a:pt x="7806" y="7070"/>
                  </a:cubicBezTo>
                  <a:cubicBezTo>
                    <a:pt x="8933" y="6160"/>
                    <a:pt x="9979" y="5150"/>
                    <a:pt x="10898" y="4005"/>
                  </a:cubicBezTo>
                  <a:cubicBezTo>
                    <a:pt x="11123" y="3726"/>
                    <a:pt x="11340" y="3429"/>
                    <a:pt x="11538" y="3122"/>
                  </a:cubicBezTo>
                  <a:cubicBezTo>
                    <a:pt x="11646" y="2969"/>
                    <a:pt x="11736" y="2816"/>
                    <a:pt x="11835" y="2662"/>
                  </a:cubicBezTo>
                  <a:cubicBezTo>
                    <a:pt x="11881" y="2581"/>
                    <a:pt x="11926" y="2500"/>
                    <a:pt x="11971" y="2419"/>
                  </a:cubicBezTo>
                  <a:lnTo>
                    <a:pt x="12007" y="2356"/>
                  </a:lnTo>
                  <a:lnTo>
                    <a:pt x="12043" y="2293"/>
                  </a:lnTo>
                  <a:cubicBezTo>
                    <a:pt x="12061" y="2248"/>
                    <a:pt x="12079" y="2203"/>
                    <a:pt x="12097" y="2158"/>
                  </a:cubicBezTo>
                  <a:cubicBezTo>
                    <a:pt x="12241" y="1824"/>
                    <a:pt x="12367" y="1482"/>
                    <a:pt x="12502" y="1157"/>
                  </a:cubicBezTo>
                  <a:cubicBezTo>
                    <a:pt x="12575" y="995"/>
                    <a:pt x="12647" y="833"/>
                    <a:pt x="12728" y="688"/>
                  </a:cubicBezTo>
                  <a:cubicBezTo>
                    <a:pt x="12764" y="616"/>
                    <a:pt x="12809" y="544"/>
                    <a:pt x="12854" y="481"/>
                  </a:cubicBezTo>
                  <a:cubicBezTo>
                    <a:pt x="12863" y="468"/>
                    <a:pt x="12874" y="455"/>
                    <a:pt x="12884" y="443"/>
                  </a:cubicBezTo>
                  <a:close/>
                  <a:moveTo>
                    <a:pt x="12906" y="1"/>
                  </a:moveTo>
                  <a:cubicBezTo>
                    <a:pt x="12897" y="1"/>
                    <a:pt x="12889" y="2"/>
                    <a:pt x="12881" y="3"/>
                  </a:cubicBezTo>
                  <a:cubicBezTo>
                    <a:pt x="12755" y="21"/>
                    <a:pt x="12701" y="75"/>
                    <a:pt x="12647" y="120"/>
                  </a:cubicBezTo>
                  <a:cubicBezTo>
                    <a:pt x="12602" y="157"/>
                    <a:pt x="12566" y="202"/>
                    <a:pt x="12539" y="247"/>
                  </a:cubicBezTo>
                  <a:cubicBezTo>
                    <a:pt x="12475" y="337"/>
                    <a:pt x="12421" y="418"/>
                    <a:pt x="12376" y="499"/>
                  </a:cubicBezTo>
                  <a:cubicBezTo>
                    <a:pt x="12286" y="670"/>
                    <a:pt x="12214" y="842"/>
                    <a:pt x="12142" y="1004"/>
                  </a:cubicBezTo>
                  <a:cubicBezTo>
                    <a:pt x="12007" y="1346"/>
                    <a:pt x="11881" y="1689"/>
                    <a:pt x="11745" y="2013"/>
                  </a:cubicBezTo>
                  <a:lnTo>
                    <a:pt x="11691" y="2122"/>
                  </a:lnTo>
                  <a:lnTo>
                    <a:pt x="11673" y="2176"/>
                  </a:lnTo>
                  <a:lnTo>
                    <a:pt x="11637" y="2239"/>
                  </a:lnTo>
                  <a:cubicBezTo>
                    <a:pt x="11592" y="2311"/>
                    <a:pt x="11556" y="2392"/>
                    <a:pt x="11502" y="2464"/>
                  </a:cubicBezTo>
                  <a:cubicBezTo>
                    <a:pt x="11421" y="2617"/>
                    <a:pt x="11322" y="2771"/>
                    <a:pt x="11222" y="2915"/>
                  </a:cubicBezTo>
                  <a:cubicBezTo>
                    <a:pt x="11033" y="3212"/>
                    <a:pt x="10826" y="3501"/>
                    <a:pt x="10601" y="3780"/>
                  </a:cubicBezTo>
                  <a:cubicBezTo>
                    <a:pt x="9717" y="4889"/>
                    <a:pt x="8690" y="5898"/>
                    <a:pt x="7590" y="6800"/>
                  </a:cubicBezTo>
                  <a:cubicBezTo>
                    <a:pt x="6472" y="7701"/>
                    <a:pt x="5282" y="8503"/>
                    <a:pt x="4029" y="9188"/>
                  </a:cubicBezTo>
                  <a:cubicBezTo>
                    <a:pt x="2776" y="9883"/>
                    <a:pt x="1469" y="10459"/>
                    <a:pt x="117" y="10937"/>
                  </a:cubicBezTo>
                  <a:cubicBezTo>
                    <a:pt x="45" y="10964"/>
                    <a:pt x="0" y="11027"/>
                    <a:pt x="9" y="11108"/>
                  </a:cubicBezTo>
                  <a:cubicBezTo>
                    <a:pt x="18" y="11184"/>
                    <a:pt x="89" y="11244"/>
                    <a:pt x="172" y="11244"/>
                  </a:cubicBezTo>
                  <a:cubicBezTo>
                    <a:pt x="178" y="11244"/>
                    <a:pt x="184" y="11244"/>
                    <a:pt x="189" y="11244"/>
                  </a:cubicBezTo>
                  <a:cubicBezTo>
                    <a:pt x="1857" y="11063"/>
                    <a:pt x="3525" y="10820"/>
                    <a:pt x="5174" y="10486"/>
                  </a:cubicBezTo>
                  <a:cubicBezTo>
                    <a:pt x="6824" y="10153"/>
                    <a:pt x="8455" y="9747"/>
                    <a:pt x="10060" y="9225"/>
                  </a:cubicBezTo>
                  <a:cubicBezTo>
                    <a:pt x="10456" y="9089"/>
                    <a:pt x="10862" y="8963"/>
                    <a:pt x="11250" y="8810"/>
                  </a:cubicBezTo>
                  <a:lnTo>
                    <a:pt x="11844" y="8594"/>
                  </a:lnTo>
                  <a:lnTo>
                    <a:pt x="12430" y="8359"/>
                  </a:lnTo>
                  <a:cubicBezTo>
                    <a:pt x="12818" y="8206"/>
                    <a:pt x="13206" y="8026"/>
                    <a:pt x="13593" y="7863"/>
                  </a:cubicBezTo>
                  <a:lnTo>
                    <a:pt x="14170" y="7593"/>
                  </a:lnTo>
                  <a:cubicBezTo>
                    <a:pt x="14359" y="7503"/>
                    <a:pt x="14549" y="7422"/>
                    <a:pt x="14738" y="7323"/>
                  </a:cubicBezTo>
                  <a:cubicBezTo>
                    <a:pt x="15117" y="7133"/>
                    <a:pt x="15495" y="6944"/>
                    <a:pt x="15865" y="6755"/>
                  </a:cubicBezTo>
                  <a:cubicBezTo>
                    <a:pt x="16234" y="6556"/>
                    <a:pt x="16613" y="6367"/>
                    <a:pt x="16982" y="6151"/>
                  </a:cubicBezTo>
                  <a:cubicBezTo>
                    <a:pt x="17352" y="5934"/>
                    <a:pt x="17713" y="5691"/>
                    <a:pt x="18037" y="5394"/>
                  </a:cubicBezTo>
                  <a:cubicBezTo>
                    <a:pt x="18362" y="5096"/>
                    <a:pt x="18650" y="4763"/>
                    <a:pt x="18902" y="4420"/>
                  </a:cubicBezTo>
                  <a:cubicBezTo>
                    <a:pt x="18929" y="4384"/>
                    <a:pt x="18947" y="4339"/>
                    <a:pt x="18947" y="4303"/>
                  </a:cubicBezTo>
                  <a:cubicBezTo>
                    <a:pt x="18965" y="4159"/>
                    <a:pt x="18866" y="4042"/>
                    <a:pt x="18731" y="4023"/>
                  </a:cubicBezTo>
                  <a:lnTo>
                    <a:pt x="18722" y="4023"/>
                  </a:lnTo>
                  <a:cubicBezTo>
                    <a:pt x="18533" y="3996"/>
                    <a:pt x="18352" y="3924"/>
                    <a:pt x="18172" y="3825"/>
                  </a:cubicBezTo>
                  <a:cubicBezTo>
                    <a:pt x="18001" y="3726"/>
                    <a:pt x="17821" y="3600"/>
                    <a:pt x="17640" y="3456"/>
                  </a:cubicBezTo>
                  <a:cubicBezTo>
                    <a:pt x="17460" y="3320"/>
                    <a:pt x="17280" y="3176"/>
                    <a:pt x="17082" y="3032"/>
                  </a:cubicBezTo>
                  <a:cubicBezTo>
                    <a:pt x="16892" y="2897"/>
                    <a:pt x="16685" y="2762"/>
                    <a:pt x="16451" y="2662"/>
                  </a:cubicBezTo>
                  <a:lnTo>
                    <a:pt x="16415" y="2644"/>
                  </a:lnTo>
                  <a:lnTo>
                    <a:pt x="16360" y="2608"/>
                  </a:lnTo>
                  <a:lnTo>
                    <a:pt x="16261" y="2536"/>
                  </a:lnTo>
                  <a:lnTo>
                    <a:pt x="16036" y="2374"/>
                  </a:lnTo>
                  <a:lnTo>
                    <a:pt x="15603" y="2049"/>
                  </a:lnTo>
                  <a:lnTo>
                    <a:pt x="14738" y="1391"/>
                  </a:lnTo>
                  <a:lnTo>
                    <a:pt x="13025" y="48"/>
                  </a:lnTo>
                  <a:lnTo>
                    <a:pt x="13016" y="39"/>
                  </a:lnTo>
                  <a:cubicBezTo>
                    <a:pt x="12987" y="17"/>
                    <a:pt x="12945" y="1"/>
                    <a:pt x="1290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1867600" y="3249925"/>
              <a:ext cx="1223225" cy="1178125"/>
            </a:xfrm>
            <a:custGeom>
              <a:rect b="b" l="l" r="r" t="t"/>
              <a:pathLst>
                <a:path extrusionOk="0" h="47125" w="48929">
                  <a:moveTo>
                    <a:pt x="2615" y="0"/>
                  </a:moveTo>
                  <a:cubicBezTo>
                    <a:pt x="1335" y="7617"/>
                    <a:pt x="541" y="15315"/>
                    <a:pt x="316" y="23049"/>
                  </a:cubicBezTo>
                  <a:cubicBezTo>
                    <a:pt x="82" y="30638"/>
                    <a:pt x="803" y="38291"/>
                    <a:pt x="100" y="45863"/>
                  </a:cubicBezTo>
                  <a:cubicBezTo>
                    <a:pt x="100" y="45944"/>
                    <a:pt x="55" y="45998"/>
                    <a:pt x="1" y="46025"/>
                  </a:cubicBezTo>
                  <a:cubicBezTo>
                    <a:pt x="5231" y="46886"/>
                    <a:pt x="10526" y="47124"/>
                    <a:pt x="15820" y="47124"/>
                  </a:cubicBezTo>
                  <a:cubicBezTo>
                    <a:pt x="17678" y="47124"/>
                    <a:pt x="19536" y="47095"/>
                    <a:pt x="21391" y="47053"/>
                  </a:cubicBezTo>
                  <a:cubicBezTo>
                    <a:pt x="22815" y="47017"/>
                    <a:pt x="24257" y="46963"/>
                    <a:pt x="25708" y="46863"/>
                  </a:cubicBezTo>
                  <a:cubicBezTo>
                    <a:pt x="31351" y="45601"/>
                    <a:pt x="37354" y="42402"/>
                    <a:pt x="38589" y="36633"/>
                  </a:cubicBezTo>
                  <a:cubicBezTo>
                    <a:pt x="38618" y="36502"/>
                    <a:pt x="38725" y="36441"/>
                    <a:pt x="38838" y="36441"/>
                  </a:cubicBezTo>
                  <a:cubicBezTo>
                    <a:pt x="38935" y="36441"/>
                    <a:pt x="39036" y="36486"/>
                    <a:pt x="39094" y="36570"/>
                  </a:cubicBezTo>
                  <a:cubicBezTo>
                    <a:pt x="40374" y="38517"/>
                    <a:pt x="42222" y="39634"/>
                    <a:pt x="44502" y="39941"/>
                  </a:cubicBezTo>
                  <a:cubicBezTo>
                    <a:pt x="47396" y="35452"/>
                    <a:pt x="47197" y="28520"/>
                    <a:pt x="47585" y="23599"/>
                  </a:cubicBezTo>
                  <a:cubicBezTo>
                    <a:pt x="48135" y="16631"/>
                    <a:pt x="48928" y="9645"/>
                    <a:pt x="48468" y="2668"/>
                  </a:cubicBezTo>
                  <a:cubicBezTo>
                    <a:pt x="33280" y="54"/>
                    <a:pt x="17929" y="1352"/>
                    <a:pt x="2642" y="9"/>
                  </a:cubicBezTo>
                  <a:cubicBezTo>
                    <a:pt x="2633" y="0"/>
                    <a:pt x="2624" y="0"/>
                    <a:pt x="26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1857000" y="3245400"/>
              <a:ext cx="1232000" cy="1186575"/>
            </a:xfrm>
            <a:custGeom>
              <a:rect b="b" l="l" r="r" t="t"/>
              <a:pathLst>
                <a:path extrusionOk="0" h="47463" w="49280">
                  <a:moveTo>
                    <a:pt x="3133" y="33"/>
                  </a:moveTo>
                  <a:lnTo>
                    <a:pt x="3147" y="37"/>
                  </a:lnTo>
                  <a:cubicBezTo>
                    <a:pt x="3142" y="37"/>
                    <a:pt x="3138" y="35"/>
                    <a:pt x="3133" y="33"/>
                  </a:cubicBezTo>
                  <a:close/>
                  <a:moveTo>
                    <a:pt x="3174" y="372"/>
                  </a:moveTo>
                  <a:cubicBezTo>
                    <a:pt x="10770" y="1029"/>
                    <a:pt x="18401" y="1047"/>
                    <a:pt x="26015" y="1227"/>
                  </a:cubicBezTo>
                  <a:cubicBezTo>
                    <a:pt x="29837" y="1317"/>
                    <a:pt x="33668" y="1443"/>
                    <a:pt x="37481" y="1714"/>
                  </a:cubicBezTo>
                  <a:lnTo>
                    <a:pt x="40338" y="1948"/>
                  </a:lnTo>
                  <a:lnTo>
                    <a:pt x="43187" y="2245"/>
                  </a:lnTo>
                  <a:lnTo>
                    <a:pt x="46026" y="2606"/>
                  </a:lnTo>
                  <a:cubicBezTo>
                    <a:pt x="46927" y="2750"/>
                    <a:pt x="47829" y="2867"/>
                    <a:pt x="48739" y="2985"/>
                  </a:cubicBezTo>
                  <a:cubicBezTo>
                    <a:pt x="48730" y="3354"/>
                    <a:pt x="48730" y="3697"/>
                    <a:pt x="48739" y="4048"/>
                  </a:cubicBezTo>
                  <a:lnTo>
                    <a:pt x="48766" y="5211"/>
                  </a:lnTo>
                  <a:cubicBezTo>
                    <a:pt x="48784" y="5995"/>
                    <a:pt x="48793" y="6779"/>
                    <a:pt x="48784" y="7564"/>
                  </a:cubicBezTo>
                  <a:cubicBezTo>
                    <a:pt x="48766" y="9132"/>
                    <a:pt x="48721" y="10700"/>
                    <a:pt x="48631" y="12269"/>
                  </a:cubicBezTo>
                  <a:cubicBezTo>
                    <a:pt x="48478" y="15415"/>
                    <a:pt x="48207" y="18542"/>
                    <a:pt x="47955" y="21688"/>
                  </a:cubicBezTo>
                  <a:cubicBezTo>
                    <a:pt x="47892" y="22473"/>
                    <a:pt x="47829" y="23257"/>
                    <a:pt x="47775" y="24041"/>
                  </a:cubicBezTo>
                  <a:cubicBezTo>
                    <a:pt x="47721" y="24834"/>
                    <a:pt x="47676" y="25618"/>
                    <a:pt x="47639" y="26403"/>
                  </a:cubicBezTo>
                  <a:cubicBezTo>
                    <a:pt x="47558" y="27980"/>
                    <a:pt x="47486" y="29548"/>
                    <a:pt x="47333" y="31108"/>
                  </a:cubicBezTo>
                  <a:cubicBezTo>
                    <a:pt x="47180" y="32667"/>
                    <a:pt x="46954" y="34218"/>
                    <a:pt x="46567" y="35732"/>
                  </a:cubicBezTo>
                  <a:cubicBezTo>
                    <a:pt x="46188" y="37213"/>
                    <a:pt x="45645" y="38651"/>
                    <a:pt x="44846" y="39944"/>
                  </a:cubicBezTo>
                  <a:lnTo>
                    <a:pt x="44846" y="39944"/>
                  </a:lnTo>
                  <a:cubicBezTo>
                    <a:pt x="43883" y="39803"/>
                    <a:pt x="42948" y="39509"/>
                    <a:pt x="42105" y="39022"/>
                  </a:cubicBezTo>
                  <a:cubicBezTo>
                    <a:pt x="41240" y="38526"/>
                    <a:pt x="40482" y="37832"/>
                    <a:pt x="39887" y="37021"/>
                  </a:cubicBezTo>
                  <a:lnTo>
                    <a:pt x="39671" y="36714"/>
                  </a:lnTo>
                  <a:lnTo>
                    <a:pt x="39644" y="36669"/>
                  </a:lnTo>
                  <a:cubicBezTo>
                    <a:pt x="39635" y="36660"/>
                    <a:pt x="39617" y="36633"/>
                    <a:pt x="39608" y="36615"/>
                  </a:cubicBezTo>
                  <a:cubicBezTo>
                    <a:pt x="39572" y="36579"/>
                    <a:pt x="39527" y="36552"/>
                    <a:pt x="39491" y="36525"/>
                  </a:cubicBezTo>
                  <a:cubicBezTo>
                    <a:pt x="39416" y="36488"/>
                    <a:pt x="39341" y="36469"/>
                    <a:pt x="39260" y="36469"/>
                  </a:cubicBezTo>
                  <a:cubicBezTo>
                    <a:pt x="39244" y="36469"/>
                    <a:pt x="39228" y="36470"/>
                    <a:pt x="39211" y="36471"/>
                  </a:cubicBezTo>
                  <a:cubicBezTo>
                    <a:pt x="39112" y="36480"/>
                    <a:pt x="39013" y="36534"/>
                    <a:pt x="38941" y="36615"/>
                  </a:cubicBezTo>
                  <a:cubicBezTo>
                    <a:pt x="38905" y="36660"/>
                    <a:pt x="38887" y="36705"/>
                    <a:pt x="38869" y="36760"/>
                  </a:cubicBezTo>
                  <a:cubicBezTo>
                    <a:pt x="38860" y="36787"/>
                    <a:pt x="38860" y="36796"/>
                    <a:pt x="38860" y="36814"/>
                  </a:cubicBezTo>
                  <a:lnTo>
                    <a:pt x="38842" y="36859"/>
                  </a:lnTo>
                  <a:lnTo>
                    <a:pt x="38761" y="37228"/>
                  </a:lnTo>
                  <a:cubicBezTo>
                    <a:pt x="38626" y="37715"/>
                    <a:pt x="38463" y="38193"/>
                    <a:pt x="38256" y="38652"/>
                  </a:cubicBezTo>
                  <a:cubicBezTo>
                    <a:pt x="38058" y="39112"/>
                    <a:pt x="37823" y="39563"/>
                    <a:pt x="37544" y="39987"/>
                  </a:cubicBezTo>
                  <a:cubicBezTo>
                    <a:pt x="37273" y="40410"/>
                    <a:pt x="36976" y="40825"/>
                    <a:pt x="36652" y="41203"/>
                  </a:cubicBezTo>
                  <a:cubicBezTo>
                    <a:pt x="35344" y="42754"/>
                    <a:pt x="33650" y="43953"/>
                    <a:pt x="31838" y="44872"/>
                  </a:cubicBezTo>
                  <a:cubicBezTo>
                    <a:pt x="30026" y="45782"/>
                    <a:pt x="28079" y="46449"/>
                    <a:pt x="26096" y="46891"/>
                  </a:cubicBezTo>
                  <a:lnTo>
                    <a:pt x="26123" y="46891"/>
                  </a:lnTo>
                  <a:cubicBezTo>
                    <a:pt x="23978" y="46972"/>
                    <a:pt x="21842" y="47098"/>
                    <a:pt x="19687" y="47117"/>
                  </a:cubicBezTo>
                  <a:cubicBezTo>
                    <a:pt x="18556" y="47136"/>
                    <a:pt x="17424" y="47147"/>
                    <a:pt x="16292" y="47147"/>
                  </a:cubicBezTo>
                  <a:cubicBezTo>
                    <a:pt x="15279" y="47147"/>
                    <a:pt x="14265" y="47138"/>
                    <a:pt x="13251" y="47117"/>
                  </a:cubicBezTo>
                  <a:cubicBezTo>
                    <a:pt x="11106" y="47071"/>
                    <a:pt x="8970" y="46981"/>
                    <a:pt x="6833" y="46810"/>
                  </a:cubicBezTo>
                  <a:cubicBezTo>
                    <a:pt x="4777" y="46645"/>
                    <a:pt x="2720" y="46413"/>
                    <a:pt x="687" y="46091"/>
                  </a:cubicBezTo>
                  <a:lnTo>
                    <a:pt x="687" y="46091"/>
                  </a:lnTo>
                  <a:cubicBezTo>
                    <a:pt x="694" y="46042"/>
                    <a:pt x="686" y="46024"/>
                    <a:pt x="695" y="45990"/>
                  </a:cubicBezTo>
                  <a:lnTo>
                    <a:pt x="704" y="45900"/>
                  </a:lnTo>
                  <a:lnTo>
                    <a:pt x="731" y="45539"/>
                  </a:lnTo>
                  <a:lnTo>
                    <a:pt x="785" y="44818"/>
                  </a:lnTo>
                  <a:cubicBezTo>
                    <a:pt x="830" y="44340"/>
                    <a:pt x="848" y="43853"/>
                    <a:pt x="884" y="43376"/>
                  </a:cubicBezTo>
                  <a:cubicBezTo>
                    <a:pt x="902" y="42898"/>
                    <a:pt x="920" y="42411"/>
                    <a:pt x="947" y="41934"/>
                  </a:cubicBezTo>
                  <a:lnTo>
                    <a:pt x="983" y="40482"/>
                  </a:lnTo>
                  <a:cubicBezTo>
                    <a:pt x="1020" y="38553"/>
                    <a:pt x="1001" y="36624"/>
                    <a:pt x="974" y="34704"/>
                  </a:cubicBezTo>
                  <a:cubicBezTo>
                    <a:pt x="911" y="30846"/>
                    <a:pt x="785" y="26998"/>
                    <a:pt x="902" y="23158"/>
                  </a:cubicBezTo>
                  <a:cubicBezTo>
                    <a:pt x="1135" y="15524"/>
                    <a:pt x="1919" y="7908"/>
                    <a:pt x="3174" y="372"/>
                  </a:cubicBezTo>
                  <a:close/>
                  <a:moveTo>
                    <a:pt x="2894" y="1"/>
                  </a:moveTo>
                  <a:lnTo>
                    <a:pt x="2867" y="145"/>
                  </a:lnTo>
                  <a:cubicBezTo>
                    <a:pt x="1587" y="7753"/>
                    <a:pt x="803" y="15442"/>
                    <a:pt x="569" y="23149"/>
                  </a:cubicBezTo>
                  <a:cubicBezTo>
                    <a:pt x="452" y="27007"/>
                    <a:pt x="578" y="30855"/>
                    <a:pt x="641" y="34704"/>
                  </a:cubicBezTo>
                  <a:cubicBezTo>
                    <a:pt x="677" y="36633"/>
                    <a:pt x="695" y="38553"/>
                    <a:pt x="659" y="40473"/>
                  </a:cubicBezTo>
                  <a:lnTo>
                    <a:pt x="614" y="41916"/>
                  </a:lnTo>
                  <a:cubicBezTo>
                    <a:pt x="596" y="42402"/>
                    <a:pt x="578" y="42880"/>
                    <a:pt x="551" y="43358"/>
                  </a:cubicBezTo>
                  <a:cubicBezTo>
                    <a:pt x="524" y="43835"/>
                    <a:pt x="506" y="44313"/>
                    <a:pt x="461" y="44800"/>
                  </a:cubicBezTo>
                  <a:lnTo>
                    <a:pt x="407" y="45512"/>
                  </a:lnTo>
                  <a:lnTo>
                    <a:pt x="380" y="45873"/>
                  </a:lnTo>
                  <a:lnTo>
                    <a:pt x="361" y="46035"/>
                  </a:lnTo>
                  <a:cubicBezTo>
                    <a:pt x="361" y="46053"/>
                    <a:pt x="361" y="46062"/>
                    <a:pt x="334" y="46071"/>
                  </a:cubicBezTo>
                  <a:lnTo>
                    <a:pt x="1" y="46305"/>
                  </a:lnTo>
                  <a:lnTo>
                    <a:pt x="398" y="46368"/>
                  </a:lnTo>
                  <a:cubicBezTo>
                    <a:pt x="2525" y="46711"/>
                    <a:pt x="4661" y="46963"/>
                    <a:pt x="6806" y="47135"/>
                  </a:cubicBezTo>
                  <a:cubicBezTo>
                    <a:pt x="8952" y="47306"/>
                    <a:pt x="11097" y="47387"/>
                    <a:pt x="13251" y="47432"/>
                  </a:cubicBezTo>
                  <a:cubicBezTo>
                    <a:pt x="14265" y="47453"/>
                    <a:pt x="15281" y="47463"/>
                    <a:pt x="16296" y="47463"/>
                  </a:cubicBezTo>
                  <a:cubicBezTo>
                    <a:pt x="17430" y="47463"/>
                    <a:pt x="18565" y="47451"/>
                    <a:pt x="19696" y="47432"/>
                  </a:cubicBezTo>
                  <a:cubicBezTo>
                    <a:pt x="21842" y="47414"/>
                    <a:pt x="23996" y="47288"/>
                    <a:pt x="26141" y="47207"/>
                  </a:cubicBezTo>
                  <a:lnTo>
                    <a:pt x="26150" y="47207"/>
                  </a:lnTo>
                  <a:lnTo>
                    <a:pt x="26168" y="47198"/>
                  </a:lnTo>
                  <a:cubicBezTo>
                    <a:pt x="28178" y="46747"/>
                    <a:pt x="30143" y="46080"/>
                    <a:pt x="31982" y="45151"/>
                  </a:cubicBezTo>
                  <a:cubicBezTo>
                    <a:pt x="33821" y="44214"/>
                    <a:pt x="35543" y="42997"/>
                    <a:pt x="36886" y="41411"/>
                  </a:cubicBezTo>
                  <a:cubicBezTo>
                    <a:pt x="37228" y="41014"/>
                    <a:pt x="37535" y="40590"/>
                    <a:pt x="37805" y="40149"/>
                  </a:cubicBezTo>
                  <a:cubicBezTo>
                    <a:pt x="38094" y="39716"/>
                    <a:pt x="38328" y="39247"/>
                    <a:pt x="38544" y="38779"/>
                  </a:cubicBezTo>
                  <a:cubicBezTo>
                    <a:pt x="38761" y="38301"/>
                    <a:pt x="38914" y="37805"/>
                    <a:pt x="39058" y="37300"/>
                  </a:cubicBezTo>
                  <a:lnTo>
                    <a:pt x="39148" y="36922"/>
                  </a:lnTo>
                  <a:lnTo>
                    <a:pt x="39157" y="36877"/>
                  </a:lnTo>
                  <a:cubicBezTo>
                    <a:pt x="39166" y="36868"/>
                    <a:pt x="39166" y="36841"/>
                    <a:pt x="39166" y="36841"/>
                  </a:cubicBezTo>
                  <a:cubicBezTo>
                    <a:pt x="39175" y="36832"/>
                    <a:pt x="39175" y="36814"/>
                    <a:pt x="39184" y="36814"/>
                  </a:cubicBezTo>
                  <a:cubicBezTo>
                    <a:pt x="39193" y="36796"/>
                    <a:pt x="39220" y="36787"/>
                    <a:pt x="39248" y="36778"/>
                  </a:cubicBezTo>
                  <a:cubicBezTo>
                    <a:pt x="39275" y="36778"/>
                    <a:pt x="39311" y="36787"/>
                    <a:pt x="39338" y="36796"/>
                  </a:cubicBezTo>
                  <a:cubicBezTo>
                    <a:pt x="39356" y="36805"/>
                    <a:pt x="39365" y="36814"/>
                    <a:pt x="39374" y="36823"/>
                  </a:cubicBezTo>
                  <a:lnTo>
                    <a:pt x="39392" y="36841"/>
                  </a:lnTo>
                  <a:lnTo>
                    <a:pt x="39419" y="36886"/>
                  </a:lnTo>
                  <a:lnTo>
                    <a:pt x="39644" y="37201"/>
                  </a:lnTo>
                  <a:cubicBezTo>
                    <a:pt x="40266" y="38040"/>
                    <a:pt x="41041" y="38770"/>
                    <a:pt x="41952" y="39292"/>
                  </a:cubicBezTo>
                  <a:cubicBezTo>
                    <a:pt x="42862" y="39824"/>
                    <a:pt x="43872" y="40140"/>
                    <a:pt x="44908" y="40284"/>
                  </a:cubicBezTo>
                  <a:lnTo>
                    <a:pt x="45007" y="40293"/>
                  </a:lnTo>
                  <a:lnTo>
                    <a:pt x="45061" y="40212"/>
                  </a:lnTo>
                  <a:cubicBezTo>
                    <a:pt x="45927" y="38860"/>
                    <a:pt x="46495" y="37354"/>
                    <a:pt x="46900" y="35822"/>
                  </a:cubicBezTo>
                  <a:cubicBezTo>
                    <a:pt x="47297" y="34281"/>
                    <a:pt x="47540" y="32712"/>
                    <a:pt x="47712" y="31144"/>
                  </a:cubicBezTo>
                  <a:cubicBezTo>
                    <a:pt x="47874" y="29575"/>
                    <a:pt x="47964" y="27998"/>
                    <a:pt x="48054" y="26430"/>
                  </a:cubicBezTo>
                  <a:cubicBezTo>
                    <a:pt x="48099" y="25636"/>
                    <a:pt x="48144" y="24852"/>
                    <a:pt x="48207" y="24077"/>
                  </a:cubicBezTo>
                  <a:cubicBezTo>
                    <a:pt x="48261" y="23293"/>
                    <a:pt x="48334" y="22509"/>
                    <a:pt x="48406" y="21724"/>
                  </a:cubicBezTo>
                  <a:cubicBezTo>
                    <a:pt x="48667" y="18588"/>
                    <a:pt x="48965" y="15451"/>
                    <a:pt x="49145" y="12296"/>
                  </a:cubicBezTo>
                  <a:cubicBezTo>
                    <a:pt x="49217" y="10727"/>
                    <a:pt x="49280" y="9141"/>
                    <a:pt x="49280" y="7564"/>
                  </a:cubicBezTo>
                  <a:cubicBezTo>
                    <a:pt x="49280" y="6779"/>
                    <a:pt x="49262" y="5986"/>
                    <a:pt x="49235" y="5193"/>
                  </a:cubicBezTo>
                  <a:lnTo>
                    <a:pt x="49208" y="4607"/>
                  </a:lnTo>
                  <a:lnTo>
                    <a:pt x="49199" y="4310"/>
                  </a:lnTo>
                  <a:lnTo>
                    <a:pt x="49190" y="4165"/>
                  </a:lnTo>
                  <a:lnTo>
                    <a:pt x="49181" y="4003"/>
                  </a:lnTo>
                  <a:cubicBezTo>
                    <a:pt x="49154" y="3561"/>
                    <a:pt x="49109" y="3120"/>
                    <a:pt x="49055" y="2705"/>
                  </a:cubicBezTo>
                  <a:cubicBezTo>
                    <a:pt x="48081" y="2525"/>
                    <a:pt x="47081" y="2345"/>
                    <a:pt x="46089" y="2200"/>
                  </a:cubicBezTo>
                  <a:lnTo>
                    <a:pt x="43232" y="1840"/>
                  </a:lnTo>
                  <a:lnTo>
                    <a:pt x="40374" y="1551"/>
                  </a:lnTo>
                  <a:lnTo>
                    <a:pt x="37508" y="1317"/>
                  </a:lnTo>
                  <a:cubicBezTo>
                    <a:pt x="33686" y="1056"/>
                    <a:pt x="29855" y="938"/>
                    <a:pt x="26024" y="857"/>
                  </a:cubicBezTo>
                  <a:cubicBezTo>
                    <a:pt x="22193" y="776"/>
                    <a:pt x="18362" y="731"/>
                    <a:pt x="14540" y="632"/>
                  </a:cubicBezTo>
                  <a:cubicBezTo>
                    <a:pt x="10726" y="524"/>
                    <a:pt x="6903" y="353"/>
                    <a:pt x="3107" y="21"/>
                  </a:cubicBezTo>
                  <a:lnTo>
                    <a:pt x="3107" y="21"/>
                  </a:lnTo>
                  <a:cubicBezTo>
                    <a:pt x="3091" y="15"/>
                    <a:pt x="3070" y="10"/>
                    <a:pt x="3039" y="10"/>
                  </a:cubicBezTo>
                  <a:lnTo>
                    <a:pt x="289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2004625" y="3411050"/>
              <a:ext cx="976675" cy="36075"/>
            </a:xfrm>
            <a:custGeom>
              <a:rect b="b" l="l" r="r" t="t"/>
              <a:pathLst>
                <a:path extrusionOk="0" h="1443" w="39067">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A67A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2004625" y="3411050"/>
              <a:ext cx="976675" cy="36075"/>
            </a:xfrm>
            <a:custGeom>
              <a:rect b="b" l="l" r="r" t="t"/>
              <a:pathLst>
                <a:path extrusionOk="0" h="1443" w="39067">
                  <a:moveTo>
                    <a:pt x="180" y="0"/>
                  </a:moveTo>
                  <a:cubicBezTo>
                    <a:pt x="0" y="0"/>
                    <a:pt x="9" y="262"/>
                    <a:pt x="180" y="271"/>
                  </a:cubicBezTo>
                  <a:cubicBezTo>
                    <a:pt x="13025" y="748"/>
                    <a:pt x="25897" y="1253"/>
                    <a:pt x="38751" y="1442"/>
                  </a:cubicBezTo>
                  <a:cubicBezTo>
                    <a:pt x="39066" y="1442"/>
                    <a:pt x="39066" y="965"/>
                    <a:pt x="38751" y="947"/>
                  </a:cubicBezTo>
                  <a:cubicBezTo>
                    <a:pt x="25906" y="424"/>
                    <a:pt x="13025" y="234"/>
                    <a:pt x="180"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 name="Google Shape;50;p2"/>
          <p:cNvSpPr/>
          <p:nvPr/>
        </p:nvSpPr>
        <p:spPr>
          <a:xfrm rot="-381518">
            <a:off x="1317430" y="-146232"/>
            <a:ext cx="102933" cy="551241"/>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1" name="Shape 51"/>
        <p:cNvGrpSpPr/>
        <p:nvPr/>
      </p:nvGrpSpPr>
      <p:grpSpPr>
        <a:xfrm>
          <a:off x="0" y="0"/>
          <a:ext cx="0" cy="0"/>
          <a:chOff x="0" y="0"/>
          <a:chExt cx="0" cy="0"/>
        </a:xfrm>
      </p:grpSpPr>
      <p:sp>
        <p:nvSpPr>
          <p:cNvPr id="52" name="Google Shape;52;p3"/>
          <p:cNvSpPr txBox="1"/>
          <p:nvPr>
            <p:ph type="title"/>
          </p:nvPr>
        </p:nvSpPr>
        <p:spPr>
          <a:xfrm>
            <a:off x="311700" y="2150850"/>
            <a:ext cx="8520600" cy="841800"/>
          </a:xfrm>
          <a:prstGeom prst="rect">
            <a:avLst/>
          </a:prstGeom>
        </p:spPr>
        <p:txBody>
          <a:bodyPr anchorCtr="0" anchor="ctr" bIns="0" lIns="0" spcFirstLastPara="1" rIns="0" wrap="square" tIns="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3" name="Shape 53"/>
        <p:cNvGrpSpPr/>
        <p:nvPr/>
      </p:nvGrpSpPr>
      <p:grpSpPr>
        <a:xfrm>
          <a:off x="0" y="0"/>
          <a:ext cx="0" cy="0"/>
          <a:chOff x="0" y="0"/>
          <a:chExt cx="0" cy="0"/>
        </a:xfrm>
      </p:grpSpPr>
      <p:sp>
        <p:nvSpPr>
          <p:cNvPr id="54" name="Google Shape;54;p4"/>
          <p:cNvSpPr/>
          <p:nvPr/>
        </p:nvSpPr>
        <p:spPr>
          <a:xfrm>
            <a:off x="8740343" y="1780347"/>
            <a:ext cx="20479" cy="58449"/>
          </a:xfrm>
          <a:custGeom>
            <a:rect b="b" l="l" r="r" t="t"/>
            <a:pathLst>
              <a:path extrusionOk="0" h="1403" w="488">
                <a:moveTo>
                  <a:pt x="249" y="0"/>
                </a:moveTo>
                <a:cubicBezTo>
                  <a:pt x="193" y="0"/>
                  <a:pt x="139" y="35"/>
                  <a:pt x="118" y="90"/>
                </a:cubicBezTo>
                <a:cubicBezTo>
                  <a:pt x="73" y="190"/>
                  <a:pt x="46" y="289"/>
                  <a:pt x="28" y="397"/>
                </a:cubicBezTo>
                <a:cubicBezTo>
                  <a:pt x="19" y="442"/>
                  <a:pt x="1" y="496"/>
                  <a:pt x="19" y="541"/>
                </a:cubicBezTo>
                <a:cubicBezTo>
                  <a:pt x="19" y="559"/>
                  <a:pt x="28" y="568"/>
                  <a:pt x="37" y="586"/>
                </a:cubicBezTo>
                <a:cubicBezTo>
                  <a:pt x="64" y="595"/>
                  <a:pt x="145" y="613"/>
                  <a:pt x="145" y="622"/>
                </a:cubicBezTo>
                <a:cubicBezTo>
                  <a:pt x="145" y="631"/>
                  <a:pt x="100" y="649"/>
                  <a:pt x="73" y="658"/>
                </a:cubicBezTo>
                <a:cubicBezTo>
                  <a:pt x="37" y="667"/>
                  <a:pt x="46" y="685"/>
                  <a:pt x="46" y="694"/>
                </a:cubicBezTo>
                <a:cubicBezTo>
                  <a:pt x="37" y="902"/>
                  <a:pt x="46" y="1100"/>
                  <a:pt x="109" y="1307"/>
                </a:cubicBezTo>
                <a:cubicBezTo>
                  <a:pt x="118" y="1343"/>
                  <a:pt x="154" y="1379"/>
                  <a:pt x="190" y="1397"/>
                </a:cubicBezTo>
                <a:cubicBezTo>
                  <a:pt x="203" y="1401"/>
                  <a:pt x="215" y="1402"/>
                  <a:pt x="228" y="1402"/>
                </a:cubicBezTo>
                <a:cubicBezTo>
                  <a:pt x="289" y="1402"/>
                  <a:pt x="348" y="1367"/>
                  <a:pt x="371" y="1307"/>
                </a:cubicBezTo>
                <a:cubicBezTo>
                  <a:pt x="434" y="1109"/>
                  <a:pt x="443" y="902"/>
                  <a:pt x="443" y="703"/>
                </a:cubicBezTo>
                <a:cubicBezTo>
                  <a:pt x="443" y="685"/>
                  <a:pt x="452" y="676"/>
                  <a:pt x="416" y="658"/>
                </a:cubicBezTo>
                <a:cubicBezTo>
                  <a:pt x="389" y="649"/>
                  <a:pt x="344" y="640"/>
                  <a:pt x="344" y="622"/>
                </a:cubicBezTo>
                <a:cubicBezTo>
                  <a:pt x="344" y="613"/>
                  <a:pt x="425" y="595"/>
                  <a:pt x="443" y="586"/>
                </a:cubicBezTo>
                <a:cubicBezTo>
                  <a:pt x="461" y="577"/>
                  <a:pt x="470" y="559"/>
                  <a:pt x="470" y="550"/>
                </a:cubicBezTo>
                <a:cubicBezTo>
                  <a:pt x="488" y="496"/>
                  <a:pt x="470" y="451"/>
                  <a:pt x="461" y="397"/>
                </a:cubicBezTo>
                <a:cubicBezTo>
                  <a:pt x="443" y="298"/>
                  <a:pt x="416" y="190"/>
                  <a:pt x="380" y="90"/>
                </a:cubicBezTo>
                <a:cubicBezTo>
                  <a:pt x="362" y="54"/>
                  <a:pt x="335" y="27"/>
                  <a:pt x="298" y="9"/>
                </a:cubicBezTo>
                <a:cubicBezTo>
                  <a:pt x="282" y="3"/>
                  <a:pt x="266" y="0"/>
                  <a:pt x="24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 name="Google Shape;55;p4"/>
          <p:cNvGrpSpPr/>
          <p:nvPr/>
        </p:nvGrpSpPr>
        <p:grpSpPr>
          <a:xfrm>
            <a:off x="-1700" y="329"/>
            <a:ext cx="9147400" cy="5142843"/>
            <a:chOff x="238125" y="854700"/>
            <a:chExt cx="7142500" cy="4015650"/>
          </a:xfrm>
        </p:grpSpPr>
        <p:sp>
          <p:nvSpPr>
            <p:cNvPr id="56" name="Google Shape;56;p4"/>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4"/>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4"/>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4"/>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4"/>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4"/>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4"/>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4"/>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4"/>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4"/>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4"/>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4"/>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4"/>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4"/>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4"/>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4"/>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4"/>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 name="Google Shape;78;p4"/>
          <p:cNvSpPr txBox="1"/>
          <p:nvPr>
            <p:ph type="title"/>
          </p:nvPr>
        </p:nvSpPr>
        <p:spPr>
          <a:xfrm>
            <a:off x="720000" y="540000"/>
            <a:ext cx="7704000" cy="360000"/>
          </a:xfrm>
          <a:prstGeom prst="rect">
            <a:avLst/>
          </a:prstGeom>
        </p:spPr>
        <p:txBody>
          <a:bodyPr anchorCtr="0" anchor="t" bIns="0" lIns="0" spcFirstLastPara="1" rIns="0" wrap="square" tIns="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79" name="Google Shape;79;p4"/>
          <p:cNvSpPr txBox="1"/>
          <p:nvPr>
            <p:ph idx="1" type="body"/>
          </p:nvPr>
        </p:nvSpPr>
        <p:spPr>
          <a:xfrm>
            <a:off x="720000" y="1246924"/>
            <a:ext cx="7704000" cy="3440100"/>
          </a:xfrm>
          <a:prstGeom prst="rect">
            <a:avLst/>
          </a:prstGeom>
        </p:spPr>
        <p:txBody>
          <a:bodyPr anchorCtr="0" anchor="t" bIns="91425" lIns="91425" spcFirstLastPara="1" rIns="91425" wrap="square" tIns="91425">
            <a:noAutofit/>
          </a:bodyPr>
          <a:lstStyle>
            <a:lvl1pPr indent="-304800" lvl="0" marL="457200" rtl="0">
              <a:lnSpc>
                <a:spcPct val="85000"/>
              </a:lnSpc>
              <a:spcBef>
                <a:spcPts val="0"/>
              </a:spcBef>
              <a:spcAft>
                <a:spcPts val="0"/>
              </a:spcAft>
              <a:buClr>
                <a:schemeClr val="dk1"/>
              </a:buClr>
              <a:buSzPts val="1200"/>
              <a:buChar char="●"/>
              <a:defRPr sz="1200"/>
            </a:lvl1pPr>
            <a:lvl2pPr indent="-304800" lvl="1" marL="914400" rtl="0">
              <a:spcBef>
                <a:spcPts val="5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80" name="Shape 80"/>
        <p:cNvGrpSpPr/>
        <p:nvPr/>
      </p:nvGrpSpPr>
      <p:grpSpPr>
        <a:xfrm>
          <a:off x="0" y="0"/>
          <a:ext cx="0" cy="0"/>
          <a:chOff x="0" y="0"/>
          <a:chExt cx="0" cy="0"/>
        </a:xfrm>
      </p:grpSpPr>
      <p:grpSp>
        <p:nvGrpSpPr>
          <p:cNvPr id="81" name="Google Shape;81;p5"/>
          <p:cNvGrpSpPr/>
          <p:nvPr/>
        </p:nvGrpSpPr>
        <p:grpSpPr>
          <a:xfrm>
            <a:off x="-174525" y="-22399"/>
            <a:ext cx="9487164" cy="5193049"/>
            <a:chOff x="-174525" y="-22399"/>
            <a:chExt cx="9487164" cy="5193049"/>
          </a:xfrm>
        </p:grpSpPr>
        <p:sp>
          <p:nvSpPr>
            <p:cNvPr id="82" name="Google Shape;82;p5"/>
            <p:cNvSpPr/>
            <p:nvPr/>
          </p:nvSpPr>
          <p:spPr>
            <a:xfrm>
              <a:off x="-174525" y="-22399"/>
              <a:ext cx="9487164" cy="5188298"/>
            </a:xfrm>
            <a:custGeom>
              <a:rect b="b" l="l" r="r" t="t"/>
              <a:pathLst>
                <a:path extrusionOk="0" h="144360" w="264469">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 name="Google Shape;83;p5"/>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nvGrpSpPr>
            <p:cNvPr id="84" name="Google Shape;84;p5"/>
            <p:cNvGrpSpPr/>
            <p:nvPr/>
          </p:nvGrpSpPr>
          <p:grpSpPr>
            <a:xfrm>
              <a:off x="263005" y="845117"/>
              <a:ext cx="3790149" cy="3960313"/>
              <a:chOff x="263005" y="845117"/>
              <a:chExt cx="3790149" cy="3960313"/>
            </a:xfrm>
          </p:grpSpPr>
          <p:sp>
            <p:nvSpPr>
              <p:cNvPr id="85" name="Google Shape;85;p5"/>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5"/>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5"/>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5"/>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5"/>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5"/>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5"/>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5"/>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5"/>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5"/>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5"/>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 name="Google Shape;100;p5"/>
            <p:cNvGrpSpPr/>
            <p:nvPr/>
          </p:nvGrpSpPr>
          <p:grpSpPr>
            <a:xfrm>
              <a:off x="5055305" y="845117"/>
              <a:ext cx="3790149" cy="3960313"/>
              <a:chOff x="263005" y="845117"/>
              <a:chExt cx="3790149" cy="3960313"/>
            </a:xfrm>
          </p:grpSpPr>
          <p:sp>
            <p:nvSpPr>
              <p:cNvPr id="101" name="Google Shape;101;p5"/>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5"/>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5"/>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5"/>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5"/>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5"/>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5"/>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5"/>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16" name="Google Shape;116;p5"/>
            <p:cNvCxnSpPr/>
            <p:nvPr/>
          </p:nvCxnSpPr>
          <p:spPr>
            <a:xfrm>
              <a:off x="4625700" y="540000"/>
              <a:ext cx="4679100" cy="0"/>
            </a:xfrm>
            <a:prstGeom prst="straightConnector1">
              <a:avLst/>
            </a:prstGeom>
            <a:noFill/>
            <a:ln cap="flat" cmpd="sng" w="9525">
              <a:solidFill>
                <a:srgbClr val="6D9EEB"/>
              </a:solidFill>
              <a:prstDash val="solid"/>
              <a:round/>
              <a:headEnd len="med" w="med" type="none"/>
              <a:tailEnd len="med" w="med" type="none"/>
            </a:ln>
          </p:spPr>
        </p:cxnSp>
        <p:cxnSp>
          <p:nvCxnSpPr>
            <p:cNvPr id="117" name="Google Shape;117;p5"/>
            <p:cNvCxnSpPr/>
            <p:nvPr/>
          </p:nvCxnSpPr>
          <p:spPr>
            <a:xfrm>
              <a:off x="40493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118" name="Google Shape;118;p5"/>
            <p:cNvCxnSpPr/>
            <p:nvPr/>
          </p:nvCxnSpPr>
          <p:spPr>
            <a:xfrm>
              <a:off x="41129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119" name="Google Shape;119;p5"/>
            <p:cNvCxnSpPr/>
            <p:nvPr/>
          </p:nvCxnSpPr>
          <p:spPr>
            <a:xfrm>
              <a:off x="49917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120" name="Google Shape;120;p5"/>
            <p:cNvCxnSpPr/>
            <p:nvPr/>
          </p:nvCxnSpPr>
          <p:spPr>
            <a:xfrm>
              <a:off x="50553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121" name="Google Shape;121;p5"/>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sp>
        <p:nvSpPr>
          <p:cNvPr id="122" name="Google Shape;122;p5"/>
          <p:cNvSpPr txBox="1"/>
          <p:nvPr>
            <p:ph type="title"/>
          </p:nvPr>
        </p:nvSpPr>
        <p:spPr>
          <a:xfrm>
            <a:off x="720000" y="540000"/>
            <a:ext cx="3368700" cy="572700"/>
          </a:xfrm>
          <a:prstGeom prst="rect">
            <a:avLst/>
          </a:prstGeom>
        </p:spPr>
        <p:txBody>
          <a:bodyPr anchorCtr="0" anchor="t" bIns="0" lIns="0" spcFirstLastPara="1" rIns="0" wrap="square" tIns="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23" name="Google Shape;123;p5"/>
          <p:cNvSpPr txBox="1"/>
          <p:nvPr>
            <p:ph idx="1" type="subTitle"/>
          </p:nvPr>
        </p:nvSpPr>
        <p:spPr>
          <a:xfrm>
            <a:off x="906900" y="3292127"/>
            <a:ext cx="2506200" cy="340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24" name="Google Shape;124;p5"/>
          <p:cNvSpPr txBox="1"/>
          <p:nvPr>
            <p:ph idx="2" type="subTitle"/>
          </p:nvPr>
        </p:nvSpPr>
        <p:spPr>
          <a:xfrm>
            <a:off x="5676900" y="3292127"/>
            <a:ext cx="2506200" cy="340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25" name="Google Shape;125;p5"/>
          <p:cNvSpPr txBox="1"/>
          <p:nvPr>
            <p:ph idx="3" type="subTitle"/>
          </p:nvPr>
        </p:nvSpPr>
        <p:spPr>
          <a:xfrm>
            <a:off x="906900" y="1584571"/>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26" name="Google Shape;126;p5"/>
          <p:cNvSpPr txBox="1"/>
          <p:nvPr>
            <p:ph idx="4" type="subTitle"/>
          </p:nvPr>
        </p:nvSpPr>
        <p:spPr>
          <a:xfrm>
            <a:off x="5676900" y="1584571"/>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27" name="Google Shape;127;p5"/>
          <p:cNvSpPr txBox="1"/>
          <p:nvPr>
            <p:ph idx="5" type="subTitle"/>
          </p:nvPr>
        </p:nvSpPr>
        <p:spPr>
          <a:xfrm>
            <a:off x="906900" y="2076621"/>
            <a:ext cx="2506200" cy="5727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28" name="Google Shape;128;p5"/>
          <p:cNvSpPr txBox="1"/>
          <p:nvPr>
            <p:ph idx="6" type="subTitle"/>
          </p:nvPr>
        </p:nvSpPr>
        <p:spPr>
          <a:xfrm>
            <a:off x="5676900" y="2076621"/>
            <a:ext cx="2506200" cy="5727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29" name="Google Shape;129;p5"/>
          <p:cNvSpPr txBox="1"/>
          <p:nvPr>
            <p:ph idx="7" type="subTitle"/>
          </p:nvPr>
        </p:nvSpPr>
        <p:spPr>
          <a:xfrm>
            <a:off x="906900" y="3755202"/>
            <a:ext cx="2506200" cy="5727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30" name="Google Shape;130;p5"/>
          <p:cNvSpPr txBox="1"/>
          <p:nvPr>
            <p:ph idx="8" type="subTitle"/>
          </p:nvPr>
        </p:nvSpPr>
        <p:spPr>
          <a:xfrm>
            <a:off x="5676900" y="3755202"/>
            <a:ext cx="2506200" cy="5727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1" name="Shape 131"/>
        <p:cNvGrpSpPr/>
        <p:nvPr/>
      </p:nvGrpSpPr>
      <p:grpSpPr>
        <a:xfrm>
          <a:off x="0" y="0"/>
          <a:ext cx="0" cy="0"/>
          <a:chOff x="0" y="0"/>
          <a:chExt cx="0" cy="0"/>
        </a:xfrm>
      </p:grpSpPr>
      <p:grpSp>
        <p:nvGrpSpPr>
          <p:cNvPr id="132" name="Google Shape;132;p6"/>
          <p:cNvGrpSpPr/>
          <p:nvPr/>
        </p:nvGrpSpPr>
        <p:grpSpPr>
          <a:xfrm>
            <a:off x="-174525" y="-22399"/>
            <a:ext cx="9487164" cy="5193049"/>
            <a:chOff x="-174525" y="-22399"/>
            <a:chExt cx="9487164" cy="5193049"/>
          </a:xfrm>
        </p:grpSpPr>
        <p:sp>
          <p:nvSpPr>
            <p:cNvPr id="133" name="Google Shape;133;p6"/>
            <p:cNvSpPr/>
            <p:nvPr/>
          </p:nvSpPr>
          <p:spPr>
            <a:xfrm>
              <a:off x="-174525" y="-22399"/>
              <a:ext cx="9487164" cy="5188298"/>
            </a:xfrm>
            <a:custGeom>
              <a:rect b="b" l="l" r="r" t="t"/>
              <a:pathLst>
                <a:path extrusionOk="0" h="144360" w="264469">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4" name="Google Shape;134;p6"/>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nvGrpSpPr>
            <p:cNvPr id="135" name="Google Shape;135;p6"/>
            <p:cNvGrpSpPr/>
            <p:nvPr/>
          </p:nvGrpSpPr>
          <p:grpSpPr>
            <a:xfrm>
              <a:off x="263005" y="845117"/>
              <a:ext cx="3790149" cy="3960313"/>
              <a:chOff x="263005" y="845117"/>
              <a:chExt cx="3790149" cy="3960313"/>
            </a:xfrm>
          </p:grpSpPr>
          <p:sp>
            <p:nvSpPr>
              <p:cNvPr id="136" name="Google Shape;136;p6"/>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6"/>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6"/>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6"/>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6"/>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6"/>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6"/>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6"/>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6"/>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6"/>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6"/>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6"/>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6"/>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6"/>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 name="Google Shape;151;p6"/>
            <p:cNvGrpSpPr/>
            <p:nvPr/>
          </p:nvGrpSpPr>
          <p:grpSpPr>
            <a:xfrm>
              <a:off x="5055305" y="845117"/>
              <a:ext cx="3790149" cy="3960313"/>
              <a:chOff x="263005" y="845117"/>
              <a:chExt cx="3790149" cy="3960313"/>
            </a:xfrm>
          </p:grpSpPr>
          <p:sp>
            <p:nvSpPr>
              <p:cNvPr id="152" name="Google Shape;152;p6"/>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6"/>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6"/>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6"/>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6"/>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6"/>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6"/>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6"/>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6"/>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6"/>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6"/>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6"/>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6"/>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6"/>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6"/>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67" name="Google Shape;167;p6"/>
            <p:cNvCxnSpPr/>
            <p:nvPr/>
          </p:nvCxnSpPr>
          <p:spPr>
            <a:xfrm>
              <a:off x="4625700" y="540000"/>
              <a:ext cx="4679100" cy="0"/>
            </a:xfrm>
            <a:prstGeom prst="straightConnector1">
              <a:avLst/>
            </a:prstGeom>
            <a:noFill/>
            <a:ln cap="flat" cmpd="sng" w="9525">
              <a:solidFill>
                <a:srgbClr val="6D9EEB"/>
              </a:solidFill>
              <a:prstDash val="solid"/>
              <a:round/>
              <a:headEnd len="med" w="med" type="none"/>
              <a:tailEnd len="med" w="med" type="none"/>
            </a:ln>
          </p:spPr>
        </p:cxnSp>
        <p:cxnSp>
          <p:nvCxnSpPr>
            <p:cNvPr id="168" name="Google Shape;168;p6"/>
            <p:cNvCxnSpPr/>
            <p:nvPr/>
          </p:nvCxnSpPr>
          <p:spPr>
            <a:xfrm>
              <a:off x="40493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169" name="Google Shape;169;p6"/>
            <p:cNvCxnSpPr/>
            <p:nvPr/>
          </p:nvCxnSpPr>
          <p:spPr>
            <a:xfrm>
              <a:off x="41129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170" name="Google Shape;170;p6"/>
            <p:cNvCxnSpPr/>
            <p:nvPr/>
          </p:nvCxnSpPr>
          <p:spPr>
            <a:xfrm>
              <a:off x="49917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171" name="Google Shape;171;p6"/>
            <p:cNvCxnSpPr/>
            <p:nvPr/>
          </p:nvCxnSpPr>
          <p:spPr>
            <a:xfrm>
              <a:off x="50553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172" name="Google Shape;172;p6"/>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sp>
        <p:nvSpPr>
          <p:cNvPr id="173" name="Google Shape;173;p6"/>
          <p:cNvSpPr txBox="1"/>
          <p:nvPr>
            <p:ph type="title"/>
          </p:nvPr>
        </p:nvSpPr>
        <p:spPr>
          <a:xfrm>
            <a:off x="720000" y="540000"/>
            <a:ext cx="3378600" cy="1017000"/>
          </a:xfrm>
          <a:prstGeom prst="rect">
            <a:avLst/>
          </a:prstGeom>
        </p:spPr>
        <p:txBody>
          <a:bodyPr anchorCtr="0" anchor="t" bIns="0" lIns="0" spcFirstLastPara="1" rIns="0" wrap="square" tIns="0">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4" name="Google Shape;174;p6"/>
          <p:cNvSpPr txBox="1"/>
          <p:nvPr>
            <p:ph idx="1" type="body"/>
          </p:nvPr>
        </p:nvSpPr>
        <p:spPr>
          <a:xfrm>
            <a:off x="470700" y="3119125"/>
            <a:ext cx="3378600" cy="12858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75" name="Google Shape;175;p6"/>
          <p:cNvSpPr txBox="1"/>
          <p:nvPr>
            <p:ph idx="2" type="body"/>
          </p:nvPr>
        </p:nvSpPr>
        <p:spPr>
          <a:xfrm>
            <a:off x="5368500" y="3105175"/>
            <a:ext cx="3177000" cy="12858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76" name="Google Shape;176;p6"/>
          <p:cNvSpPr txBox="1"/>
          <p:nvPr>
            <p:ph idx="3" type="subTitle"/>
          </p:nvPr>
        </p:nvSpPr>
        <p:spPr>
          <a:xfrm>
            <a:off x="906900" y="2586400"/>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77" name="Google Shape;177;p6"/>
          <p:cNvSpPr txBox="1"/>
          <p:nvPr>
            <p:ph idx="4" type="subTitle"/>
          </p:nvPr>
        </p:nvSpPr>
        <p:spPr>
          <a:xfrm>
            <a:off x="5703900" y="2572450"/>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p:cSld name="CUSTOM_3">
    <p:spTree>
      <p:nvGrpSpPr>
        <p:cNvPr id="178" name="Shape 178"/>
        <p:cNvGrpSpPr/>
        <p:nvPr/>
      </p:nvGrpSpPr>
      <p:grpSpPr>
        <a:xfrm>
          <a:off x="0" y="0"/>
          <a:ext cx="0" cy="0"/>
          <a:chOff x="0" y="0"/>
          <a:chExt cx="0" cy="0"/>
        </a:xfrm>
      </p:grpSpPr>
      <p:grpSp>
        <p:nvGrpSpPr>
          <p:cNvPr id="179" name="Google Shape;179;p7"/>
          <p:cNvGrpSpPr/>
          <p:nvPr/>
        </p:nvGrpSpPr>
        <p:grpSpPr>
          <a:xfrm>
            <a:off x="-174525" y="-22399"/>
            <a:ext cx="9487164" cy="5193049"/>
            <a:chOff x="-174525" y="-22399"/>
            <a:chExt cx="9487164" cy="5193049"/>
          </a:xfrm>
        </p:grpSpPr>
        <p:sp>
          <p:nvSpPr>
            <p:cNvPr id="180" name="Google Shape;180;p7"/>
            <p:cNvSpPr/>
            <p:nvPr/>
          </p:nvSpPr>
          <p:spPr>
            <a:xfrm>
              <a:off x="-174525" y="-22399"/>
              <a:ext cx="9487164" cy="5188298"/>
            </a:xfrm>
            <a:custGeom>
              <a:rect b="b" l="l" r="r" t="t"/>
              <a:pathLst>
                <a:path extrusionOk="0" h="144360" w="264469">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1" name="Google Shape;181;p7"/>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nvGrpSpPr>
            <p:cNvPr id="182" name="Google Shape;182;p7"/>
            <p:cNvGrpSpPr/>
            <p:nvPr/>
          </p:nvGrpSpPr>
          <p:grpSpPr>
            <a:xfrm>
              <a:off x="263005" y="845117"/>
              <a:ext cx="3790149" cy="3960313"/>
              <a:chOff x="263005" y="845117"/>
              <a:chExt cx="3790149" cy="3960313"/>
            </a:xfrm>
          </p:grpSpPr>
          <p:sp>
            <p:nvSpPr>
              <p:cNvPr id="183" name="Google Shape;183;p7"/>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7"/>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7"/>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7"/>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7"/>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7"/>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7"/>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7"/>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7"/>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7"/>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7"/>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7"/>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7"/>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7"/>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7"/>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7"/>
            <p:cNvGrpSpPr/>
            <p:nvPr/>
          </p:nvGrpSpPr>
          <p:grpSpPr>
            <a:xfrm>
              <a:off x="5055305" y="845117"/>
              <a:ext cx="3790149" cy="3960313"/>
              <a:chOff x="263005" y="845117"/>
              <a:chExt cx="3790149" cy="3960313"/>
            </a:xfrm>
          </p:grpSpPr>
          <p:sp>
            <p:nvSpPr>
              <p:cNvPr id="199" name="Google Shape;199;p7"/>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7"/>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7"/>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7"/>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7"/>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7"/>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7"/>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7"/>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7"/>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7"/>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7"/>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7"/>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7"/>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7"/>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7"/>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14" name="Google Shape;214;p7"/>
            <p:cNvCxnSpPr/>
            <p:nvPr/>
          </p:nvCxnSpPr>
          <p:spPr>
            <a:xfrm>
              <a:off x="4625700" y="540000"/>
              <a:ext cx="4679100" cy="0"/>
            </a:xfrm>
            <a:prstGeom prst="straightConnector1">
              <a:avLst/>
            </a:prstGeom>
            <a:noFill/>
            <a:ln cap="flat" cmpd="sng" w="9525">
              <a:solidFill>
                <a:srgbClr val="6D9EEB"/>
              </a:solidFill>
              <a:prstDash val="solid"/>
              <a:round/>
              <a:headEnd len="med" w="med" type="none"/>
              <a:tailEnd len="med" w="med" type="none"/>
            </a:ln>
          </p:spPr>
        </p:cxnSp>
        <p:cxnSp>
          <p:nvCxnSpPr>
            <p:cNvPr id="215" name="Google Shape;215;p7"/>
            <p:cNvCxnSpPr/>
            <p:nvPr/>
          </p:nvCxnSpPr>
          <p:spPr>
            <a:xfrm>
              <a:off x="40493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216" name="Google Shape;216;p7"/>
            <p:cNvCxnSpPr/>
            <p:nvPr/>
          </p:nvCxnSpPr>
          <p:spPr>
            <a:xfrm>
              <a:off x="41129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217" name="Google Shape;217;p7"/>
            <p:cNvCxnSpPr/>
            <p:nvPr/>
          </p:nvCxnSpPr>
          <p:spPr>
            <a:xfrm>
              <a:off x="49917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218" name="Google Shape;218;p7"/>
            <p:cNvCxnSpPr/>
            <p:nvPr/>
          </p:nvCxnSpPr>
          <p:spPr>
            <a:xfrm>
              <a:off x="50553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219" name="Google Shape;219;p7"/>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sp>
        <p:nvSpPr>
          <p:cNvPr id="220" name="Google Shape;220;p7"/>
          <p:cNvSpPr txBox="1"/>
          <p:nvPr>
            <p:ph type="title"/>
          </p:nvPr>
        </p:nvSpPr>
        <p:spPr>
          <a:xfrm>
            <a:off x="720000" y="540000"/>
            <a:ext cx="3087300" cy="1459200"/>
          </a:xfrm>
          <a:prstGeom prst="rect">
            <a:avLst/>
          </a:prstGeom>
        </p:spPr>
        <p:txBody>
          <a:bodyPr anchorCtr="0" anchor="t"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1" name="Google Shape;221;p7"/>
          <p:cNvSpPr txBox="1"/>
          <p:nvPr>
            <p:ph idx="1" type="subTitle"/>
          </p:nvPr>
        </p:nvSpPr>
        <p:spPr>
          <a:xfrm>
            <a:off x="5703898" y="867200"/>
            <a:ext cx="1041600" cy="406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22" name="Google Shape;222;p7"/>
          <p:cNvSpPr txBox="1"/>
          <p:nvPr>
            <p:ph idx="2" type="subTitle"/>
          </p:nvPr>
        </p:nvSpPr>
        <p:spPr>
          <a:xfrm>
            <a:off x="5703898" y="2856550"/>
            <a:ext cx="1041600" cy="406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23" name="Google Shape;223;p7"/>
          <p:cNvSpPr txBox="1"/>
          <p:nvPr>
            <p:ph idx="3" type="subTitle"/>
          </p:nvPr>
        </p:nvSpPr>
        <p:spPr>
          <a:xfrm>
            <a:off x="906900" y="2856550"/>
            <a:ext cx="1041600" cy="406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24" name="Google Shape;224;p7"/>
          <p:cNvSpPr txBox="1"/>
          <p:nvPr>
            <p:ph idx="4" type="subTitle"/>
          </p:nvPr>
        </p:nvSpPr>
        <p:spPr>
          <a:xfrm>
            <a:off x="906900" y="3263350"/>
            <a:ext cx="2506200" cy="1134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25" name="Google Shape;225;p7"/>
          <p:cNvSpPr txBox="1"/>
          <p:nvPr>
            <p:ph idx="5" type="subTitle"/>
          </p:nvPr>
        </p:nvSpPr>
        <p:spPr>
          <a:xfrm>
            <a:off x="5703900" y="3263350"/>
            <a:ext cx="2506200" cy="1134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26" name="Google Shape;226;p7"/>
          <p:cNvSpPr txBox="1"/>
          <p:nvPr>
            <p:ph idx="6" type="subTitle"/>
          </p:nvPr>
        </p:nvSpPr>
        <p:spPr>
          <a:xfrm>
            <a:off x="5703900" y="1289800"/>
            <a:ext cx="2506200" cy="1134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CUSTOM_4">
    <p:spTree>
      <p:nvGrpSpPr>
        <p:cNvPr id="227" name="Shape 227"/>
        <p:cNvGrpSpPr/>
        <p:nvPr/>
      </p:nvGrpSpPr>
      <p:grpSpPr>
        <a:xfrm>
          <a:off x="0" y="0"/>
          <a:ext cx="0" cy="0"/>
          <a:chOff x="0" y="0"/>
          <a:chExt cx="0" cy="0"/>
        </a:xfrm>
      </p:grpSpPr>
      <p:grpSp>
        <p:nvGrpSpPr>
          <p:cNvPr id="228" name="Google Shape;228;p8"/>
          <p:cNvGrpSpPr/>
          <p:nvPr/>
        </p:nvGrpSpPr>
        <p:grpSpPr>
          <a:xfrm>
            <a:off x="-1700" y="329"/>
            <a:ext cx="9147400" cy="5142843"/>
            <a:chOff x="238125" y="854700"/>
            <a:chExt cx="7142500" cy="4015650"/>
          </a:xfrm>
        </p:grpSpPr>
        <p:sp>
          <p:nvSpPr>
            <p:cNvPr id="229" name="Google Shape;229;p8"/>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8"/>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8"/>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8"/>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8"/>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8"/>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8"/>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8"/>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8"/>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8"/>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8"/>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8"/>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8"/>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8"/>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8"/>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8"/>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8"/>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8"/>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8"/>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1" name="Google Shape;251;p8"/>
          <p:cNvSpPr txBox="1"/>
          <p:nvPr>
            <p:ph type="title"/>
          </p:nvPr>
        </p:nvSpPr>
        <p:spPr>
          <a:xfrm>
            <a:off x="5314275" y="982000"/>
            <a:ext cx="3109500" cy="1338600"/>
          </a:xfrm>
          <a:prstGeom prst="rect">
            <a:avLst/>
          </a:prstGeom>
        </p:spPr>
        <p:txBody>
          <a:bodyPr anchorCtr="0" anchor="t" bIns="0" lIns="0" spcFirstLastPara="1" rIns="0" wrap="square" tIns="0">
            <a:noAutofit/>
          </a:bodyPr>
          <a:lstStyle>
            <a:lvl1pPr lvl="0" rtl="0" algn="r">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52" name="Google Shape;252;p8"/>
          <p:cNvSpPr txBox="1"/>
          <p:nvPr>
            <p:ph idx="1" type="subTitle"/>
          </p:nvPr>
        </p:nvSpPr>
        <p:spPr>
          <a:xfrm>
            <a:off x="6241125" y="2642075"/>
            <a:ext cx="2182800" cy="143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CUSTOM_5">
    <p:bg>
      <p:bgPr>
        <a:solidFill>
          <a:schemeClr val="lt2"/>
        </a:solidFill>
      </p:bgPr>
    </p:bg>
    <p:spTree>
      <p:nvGrpSpPr>
        <p:cNvPr id="253" name="Shape 253"/>
        <p:cNvGrpSpPr/>
        <p:nvPr/>
      </p:nvGrpSpPr>
      <p:grpSpPr>
        <a:xfrm>
          <a:off x="0" y="0"/>
          <a:ext cx="0" cy="0"/>
          <a:chOff x="0" y="0"/>
          <a:chExt cx="0" cy="0"/>
        </a:xfrm>
      </p:grpSpPr>
      <p:sp>
        <p:nvSpPr>
          <p:cNvPr id="254" name="Google Shape;254;p9"/>
          <p:cNvSpPr txBox="1"/>
          <p:nvPr>
            <p:ph type="title"/>
          </p:nvPr>
        </p:nvSpPr>
        <p:spPr>
          <a:xfrm>
            <a:off x="3223200" y="1570950"/>
            <a:ext cx="2697600" cy="2001600"/>
          </a:xfrm>
          <a:prstGeom prst="rect">
            <a:avLst/>
          </a:prstGeom>
        </p:spPr>
        <p:txBody>
          <a:bodyPr anchorCtr="0" anchor="t" bIns="0" lIns="0" spcFirstLastPara="1" rIns="0" wrap="square" tIns="0">
            <a:noAutofit/>
          </a:bodyPr>
          <a:lstStyle>
            <a:lvl1pPr lvl="0" algn="ctr">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5" name="Shape 255"/>
        <p:cNvGrpSpPr/>
        <p:nvPr/>
      </p:nvGrpSpPr>
      <p:grpSpPr>
        <a:xfrm>
          <a:off x="0" y="0"/>
          <a:ext cx="0" cy="0"/>
          <a:chOff x="0" y="0"/>
          <a:chExt cx="0" cy="0"/>
        </a:xfrm>
      </p:grpSpPr>
      <p:grpSp>
        <p:nvGrpSpPr>
          <p:cNvPr id="256" name="Google Shape;256;p10"/>
          <p:cNvGrpSpPr/>
          <p:nvPr/>
        </p:nvGrpSpPr>
        <p:grpSpPr>
          <a:xfrm>
            <a:off x="-1700" y="329"/>
            <a:ext cx="9147400" cy="5142843"/>
            <a:chOff x="238125" y="854700"/>
            <a:chExt cx="7142500" cy="4015650"/>
          </a:xfrm>
        </p:grpSpPr>
        <p:sp>
          <p:nvSpPr>
            <p:cNvPr id="257" name="Google Shape;257;p10"/>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0"/>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0"/>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0"/>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0"/>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0"/>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0"/>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0"/>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0"/>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0"/>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0"/>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0"/>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0"/>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0"/>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0"/>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0"/>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0"/>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0"/>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76" name="Google Shape;276;p10"/>
          <p:cNvCxnSpPr/>
          <p:nvPr/>
        </p:nvCxnSpPr>
        <p:spPr>
          <a:xfrm>
            <a:off x="-62550" y="540000"/>
            <a:ext cx="9269100" cy="0"/>
          </a:xfrm>
          <a:prstGeom prst="straightConnector1">
            <a:avLst/>
          </a:prstGeom>
          <a:noFill/>
          <a:ln cap="flat" cmpd="sng" w="9525">
            <a:solidFill>
              <a:srgbClr val="6D9EEB"/>
            </a:solidFill>
            <a:prstDash val="solid"/>
            <a:round/>
            <a:headEnd len="med" w="med" type="none"/>
            <a:tailEnd len="med" w="med" type="none"/>
          </a:ln>
        </p:spPr>
      </p:cxnSp>
      <p:sp>
        <p:nvSpPr>
          <p:cNvPr id="277" name="Google Shape;277;p10"/>
          <p:cNvSpPr/>
          <p:nvPr/>
        </p:nvSpPr>
        <p:spPr>
          <a:xfrm>
            <a:off x="-14550" y="5010825"/>
            <a:ext cx="9160200" cy="156300"/>
          </a:xfrm>
          <a:prstGeom prst="rect">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0"/>
          <p:cNvSpPr txBox="1"/>
          <p:nvPr>
            <p:ph type="title"/>
          </p:nvPr>
        </p:nvSpPr>
        <p:spPr>
          <a:xfrm>
            <a:off x="720000" y="540000"/>
            <a:ext cx="5363400" cy="572700"/>
          </a:xfrm>
          <a:prstGeom prst="rect">
            <a:avLst/>
          </a:prstGeom>
        </p:spPr>
        <p:txBody>
          <a:bodyPr anchorCtr="0" anchor="t" bIns="0" lIns="0" spcFirstLastPara="1" rIns="0" wrap="square" tIns="0">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1">
  <p:cSld name="TITLE_ONLY_1">
    <p:spTree>
      <p:nvGrpSpPr>
        <p:cNvPr id="279" name="Shape 279"/>
        <p:cNvGrpSpPr/>
        <p:nvPr/>
      </p:nvGrpSpPr>
      <p:grpSpPr>
        <a:xfrm>
          <a:off x="0" y="0"/>
          <a:ext cx="0" cy="0"/>
          <a:chOff x="0" y="0"/>
          <a:chExt cx="0" cy="0"/>
        </a:xfrm>
      </p:grpSpPr>
      <p:grpSp>
        <p:nvGrpSpPr>
          <p:cNvPr id="280" name="Google Shape;280;p11"/>
          <p:cNvGrpSpPr/>
          <p:nvPr/>
        </p:nvGrpSpPr>
        <p:grpSpPr>
          <a:xfrm>
            <a:off x="-1700" y="329"/>
            <a:ext cx="9147400" cy="5142843"/>
            <a:chOff x="238125" y="854700"/>
            <a:chExt cx="7142500" cy="4015650"/>
          </a:xfrm>
        </p:grpSpPr>
        <p:sp>
          <p:nvSpPr>
            <p:cNvPr id="281" name="Google Shape;281;p11"/>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1"/>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1"/>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1"/>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1"/>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1"/>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1"/>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1"/>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1"/>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1"/>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1"/>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1"/>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1"/>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1"/>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1"/>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1"/>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1"/>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1"/>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1"/>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00" name="Google Shape;300;p11"/>
          <p:cNvCxnSpPr/>
          <p:nvPr/>
        </p:nvCxnSpPr>
        <p:spPr>
          <a:xfrm>
            <a:off x="-62550" y="540000"/>
            <a:ext cx="9269100" cy="0"/>
          </a:xfrm>
          <a:prstGeom prst="straightConnector1">
            <a:avLst/>
          </a:prstGeom>
          <a:noFill/>
          <a:ln cap="flat" cmpd="sng" w="9525">
            <a:solidFill>
              <a:srgbClr val="6D9EEB"/>
            </a:solidFill>
            <a:prstDash val="solid"/>
            <a:round/>
            <a:headEnd len="med" w="med" type="none"/>
            <a:tailEnd len="med" w="med" type="none"/>
          </a:ln>
        </p:spPr>
      </p:cxnSp>
      <p:sp>
        <p:nvSpPr>
          <p:cNvPr id="301" name="Google Shape;301;p11"/>
          <p:cNvSpPr txBox="1"/>
          <p:nvPr>
            <p:ph type="title"/>
          </p:nvPr>
        </p:nvSpPr>
        <p:spPr>
          <a:xfrm>
            <a:off x="720000" y="540000"/>
            <a:ext cx="7704000" cy="406800"/>
          </a:xfrm>
          <a:prstGeom prst="rect">
            <a:avLst/>
          </a:prstGeom>
        </p:spPr>
        <p:txBody>
          <a:bodyPr anchorCtr="0" anchor="t" bIns="0" lIns="0" spcFirstLastPara="1" rIns="0" wrap="square" tIns="0">
            <a:noAutofit/>
          </a:bodyPr>
          <a:lstStyle>
            <a:lvl1pPr lvl="0" rtl="0" algn="ctr">
              <a:spcBef>
                <a:spcPts val="0"/>
              </a:spcBef>
              <a:spcAft>
                <a:spcPts val="0"/>
              </a:spcAft>
              <a:buSzPts val="30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ix Columns">
  <p:cSld name="CUSTOM_7">
    <p:spTree>
      <p:nvGrpSpPr>
        <p:cNvPr id="302" name="Shape 302"/>
        <p:cNvGrpSpPr/>
        <p:nvPr/>
      </p:nvGrpSpPr>
      <p:grpSpPr>
        <a:xfrm>
          <a:off x="0" y="0"/>
          <a:ext cx="0" cy="0"/>
          <a:chOff x="0" y="0"/>
          <a:chExt cx="0" cy="0"/>
        </a:xfrm>
      </p:grpSpPr>
      <p:grpSp>
        <p:nvGrpSpPr>
          <p:cNvPr id="303" name="Google Shape;303;p12"/>
          <p:cNvGrpSpPr/>
          <p:nvPr/>
        </p:nvGrpSpPr>
        <p:grpSpPr>
          <a:xfrm>
            <a:off x="-1700" y="329"/>
            <a:ext cx="9147400" cy="5142843"/>
            <a:chOff x="238125" y="854700"/>
            <a:chExt cx="7142500" cy="4015650"/>
          </a:xfrm>
        </p:grpSpPr>
        <p:sp>
          <p:nvSpPr>
            <p:cNvPr id="304" name="Google Shape;304;p12"/>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2"/>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2"/>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2"/>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2"/>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2"/>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2"/>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2"/>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2"/>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2"/>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2"/>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2"/>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2"/>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2"/>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2"/>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2"/>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2"/>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2"/>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2"/>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2"/>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2"/>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2"/>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6" name="Google Shape;326;p12"/>
          <p:cNvSpPr txBox="1"/>
          <p:nvPr>
            <p:ph idx="1" type="subTitle"/>
          </p:nvPr>
        </p:nvSpPr>
        <p:spPr>
          <a:xfrm>
            <a:off x="804150" y="3222265"/>
            <a:ext cx="2506200" cy="340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Itim"/>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Font typeface="Itim"/>
              <a:buNone/>
              <a:defRPr b="1" sz="1600">
                <a:latin typeface="Itim"/>
                <a:ea typeface="Itim"/>
                <a:cs typeface="Itim"/>
                <a:sym typeface="Itim"/>
              </a:defRPr>
            </a:lvl2pPr>
            <a:lvl3pPr lvl="2" rtl="0" algn="ctr">
              <a:lnSpc>
                <a:spcPct val="100000"/>
              </a:lnSpc>
              <a:spcBef>
                <a:spcPts val="0"/>
              </a:spcBef>
              <a:spcAft>
                <a:spcPts val="0"/>
              </a:spcAft>
              <a:buSzPts val="1600"/>
              <a:buFont typeface="Itim"/>
              <a:buNone/>
              <a:defRPr b="1" sz="1600">
                <a:latin typeface="Itim"/>
                <a:ea typeface="Itim"/>
                <a:cs typeface="Itim"/>
                <a:sym typeface="Itim"/>
              </a:defRPr>
            </a:lvl3pPr>
            <a:lvl4pPr lvl="3" rtl="0" algn="ctr">
              <a:lnSpc>
                <a:spcPct val="100000"/>
              </a:lnSpc>
              <a:spcBef>
                <a:spcPts val="0"/>
              </a:spcBef>
              <a:spcAft>
                <a:spcPts val="0"/>
              </a:spcAft>
              <a:buSzPts val="1600"/>
              <a:buFont typeface="Itim"/>
              <a:buNone/>
              <a:defRPr b="1" sz="1600">
                <a:latin typeface="Itim"/>
                <a:ea typeface="Itim"/>
                <a:cs typeface="Itim"/>
                <a:sym typeface="Itim"/>
              </a:defRPr>
            </a:lvl4pPr>
            <a:lvl5pPr lvl="4" rtl="0" algn="ctr">
              <a:lnSpc>
                <a:spcPct val="100000"/>
              </a:lnSpc>
              <a:spcBef>
                <a:spcPts val="0"/>
              </a:spcBef>
              <a:spcAft>
                <a:spcPts val="0"/>
              </a:spcAft>
              <a:buSzPts val="1600"/>
              <a:buFont typeface="Itim"/>
              <a:buNone/>
              <a:defRPr b="1" sz="1600">
                <a:latin typeface="Itim"/>
                <a:ea typeface="Itim"/>
                <a:cs typeface="Itim"/>
                <a:sym typeface="Itim"/>
              </a:defRPr>
            </a:lvl5pPr>
            <a:lvl6pPr lvl="5" rtl="0" algn="ctr">
              <a:lnSpc>
                <a:spcPct val="100000"/>
              </a:lnSpc>
              <a:spcBef>
                <a:spcPts val="0"/>
              </a:spcBef>
              <a:spcAft>
                <a:spcPts val="0"/>
              </a:spcAft>
              <a:buSzPts val="1600"/>
              <a:buFont typeface="Itim"/>
              <a:buNone/>
              <a:defRPr b="1" sz="1600">
                <a:latin typeface="Itim"/>
                <a:ea typeface="Itim"/>
                <a:cs typeface="Itim"/>
                <a:sym typeface="Itim"/>
              </a:defRPr>
            </a:lvl6pPr>
            <a:lvl7pPr lvl="6" rtl="0" algn="ctr">
              <a:lnSpc>
                <a:spcPct val="100000"/>
              </a:lnSpc>
              <a:spcBef>
                <a:spcPts val="0"/>
              </a:spcBef>
              <a:spcAft>
                <a:spcPts val="0"/>
              </a:spcAft>
              <a:buSzPts val="1600"/>
              <a:buFont typeface="Itim"/>
              <a:buNone/>
              <a:defRPr b="1" sz="1600">
                <a:latin typeface="Itim"/>
                <a:ea typeface="Itim"/>
                <a:cs typeface="Itim"/>
                <a:sym typeface="Itim"/>
              </a:defRPr>
            </a:lvl7pPr>
            <a:lvl8pPr lvl="7" rtl="0" algn="ctr">
              <a:lnSpc>
                <a:spcPct val="100000"/>
              </a:lnSpc>
              <a:spcBef>
                <a:spcPts val="0"/>
              </a:spcBef>
              <a:spcAft>
                <a:spcPts val="0"/>
              </a:spcAft>
              <a:buSzPts val="1600"/>
              <a:buFont typeface="Itim"/>
              <a:buNone/>
              <a:defRPr b="1" sz="1600">
                <a:latin typeface="Itim"/>
                <a:ea typeface="Itim"/>
                <a:cs typeface="Itim"/>
                <a:sym typeface="Itim"/>
              </a:defRPr>
            </a:lvl8pPr>
            <a:lvl9pPr lvl="8" rtl="0" algn="ctr">
              <a:lnSpc>
                <a:spcPct val="100000"/>
              </a:lnSpc>
              <a:spcBef>
                <a:spcPts val="0"/>
              </a:spcBef>
              <a:spcAft>
                <a:spcPts val="0"/>
              </a:spcAft>
              <a:buSzPts val="1600"/>
              <a:buFont typeface="Itim"/>
              <a:buNone/>
              <a:defRPr b="1" sz="1600">
                <a:latin typeface="Itim"/>
                <a:ea typeface="Itim"/>
                <a:cs typeface="Itim"/>
                <a:sym typeface="Itim"/>
              </a:defRPr>
            </a:lvl9pPr>
          </a:lstStyle>
          <a:p/>
        </p:txBody>
      </p:sp>
      <p:sp>
        <p:nvSpPr>
          <p:cNvPr id="327" name="Google Shape;327;p12"/>
          <p:cNvSpPr txBox="1"/>
          <p:nvPr>
            <p:ph idx="2" type="subTitle"/>
          </p:nvPr>
        </p:nvSpPr>
        <p:spPr>
          <a:xfrm>
            <a:off x="5833650" y="3222265"/>
            <a:ext cx="2506200" cy="340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Itim"/>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Font typeface="Itim"/>
              <a:buNone/>
              <a:defRPr b="1" sz="1600">
                <a:latin typeface="Itim"/>
                <a:ea typeface="Itim"/>
                <a:cs typeface="Itim"/>
                <a:sym typeface="Itim"/>
              </a:defRPr>
            </a:lvl2pPr>
            <a:lvl3pPr lvl="2" rtl="0" algn="ctr">
              <a:lnSpc>
                <a:spcPct val="100000"/>
              </a:lnSpc>
              <a:spcBef>
                <a:spcPts val="0"/>
              </a:spcBef>
              <a:spcAft>
                <a:spcPts val="0"/>
              </a:spcAft>
              <a:buSzPts val="1600"/>
              <a:buFont typeface="Itim"/>
              <a:buNone/>
              <a:defRPr b="1" sz="1600">
                <a:latin typeface="Itim"/>
                <a:ea typeface="Itim"/>
                <a:cs typeface="Itim"/>
                <a:sym typeface="Itim"/>
              </a:defRPr>
            </a:lvl3pPr>
            <a:lvl4pPr lvl="3" rtl="0" algn="ctr">
              <a:lnSpc>
                <a:spcPct val="100000"/>
              </a:lnSpc>
              <a:spcBef>
                <a:spcPts val="0"/>
              </a:spcBef>
              <a:spcAft>
                <a:spcPts val="0"/>
              </a:spcAft>
              <a:buSzPts val="1600"/>
              <a:buFont typeface="Itim"/>
              <a:buNone/>
              <a:defRPr b="1" sz="1600">
                <a:latin typeface="Itim"/>
                <a:ea typeface="Itim"/>
                <a:cs typeface="Itim"/>
                <a:sym typeface="Itim"/>
              </a:defRPr>
            </a:lvl4pPr>
            <a:lvl5pPr lvl="4" rtl="0" algn="ctr">
              <a:lnSpc>
                <a:spcPct val="100000"/>
              </a:lnSpc>
              <a:spcBef>
                <a:spcPts val="0"/>
              </a:spcBef>
              <a:spcAft>
                <a:spcPts val="0"/>
              </a:spcAft>
              <a:buSzPts val="1600"/>
              <a:buFont typeface="Itim"/>
              <a:buNone/>
              <a:defRPr b="1" sz="1600">
                <a:latin typeface="Itim"/>
                <a:ea typeface="Itim"/>
                <a:cs typeface="Itim"/>
                <a:sym typeface="Itim"/>
              </a:defRPr>
            </a:lvl5pPr>
            <a:lvl6pPr lvl="5" rtl="0" algn="ctr">
              <a:lnSpc>
                <a:spcPct val="100000"/>
              </a:lnSpc>
              <a:spcBef>
                <a:spcPts val="0"/>
              </a:spcBef>
              <a:spcAft>
                <a:spcPts val="0"/>
              </a:spcAft>
              <a:buSzPts val="1600"/>
              <a:buFont typeface="Itim"/>
              <a:buNone/>
              <a:defRPr b="1" sz="1600">
                <a:latin typeface="Itim"/>
                <a:ea typeface="Itim"/>
                <a:cs typeface="Itim"/>
                <a:sym typeface="Itim"/>
              </a:defRPr>
            </a:lvl6pPr>
            <a:lvl7pPr lvl="6" rtl="0" algn="ctr">
              <a:lnSpc>
                <a:spcPct val="100000"/>
              </a:lnSpc>
              <a:spcBef>
                <a:spcPts val="0"/>
              </a:spcBef>
              <a:spcAft>
                <a:spcPts val="0"/>
              </a:spcAft>
              <a:buSzPts val="1600"/>
              <a:buFont typeface="Itim"/>
              <a:buNone/>
              <a:defRPr b="1" sz="1600">
                <a:latin typeface="Itim"/>
                <a:ea typeface="Itim"/>
                <a:cs typeface="Itim"/>
                <a:sym typeface="Itim"/>
              </a:defRPr>
            </a:lvl7pPr>
            <a:lvl8pPr lvl="7" rtl="0" algn="ctr">
              <a:lnSpc>
                <a:spcPct val="100000"/>
              </a:lnSpc>
              <a:spcBef>
                <a:spcPts val="0"/>
              </a:spcBef>
              <a:spcAft>
                <a:spcPts val="0"/>
              </a:spcAft>
              <a:buSzPts val="1600"/>
              <a:buFont typeface="Itim"/>
              <a:buNone/>
              <a:defRPr b="1" sz="1600">
                <a:latin typeface="Itim"/>
                <a:ea typeface="Itim"/>
                <a:cs typeface="Itim"/>
                <a:sym typeface="Itim"/>
              </a:defRPr>
            </a:lvl8pPr>
            <a:lvl9pPr lvl="8" rtl="0" algn="ctr">
              <a:lnSpc>
                <a:spcPct val="100000"/>
              </a:lnSpc>
              <a:spcBef>
                <a:spcPts val="0"/>
              </a:spcBef>
              <a:spcAft>
                <a:spcPts val="0"/>
              </a:spcAft>
              <a:buSzPts val="1600"/>
              <a:buFont typeface="Itim"/>
              <a:buNone/>
              <a:defRPr b="1" sz="1600">
                <a:latin typeface="Itim"/>
                <a:ea typeface="Itim"/>
                <a:cs typeface="Itim"/>
                <a:sym typeface="Itim"/>
              </a:defRPr>
            </a:lvl9pPr>
          </a:lstStyle>
          <a:p/>
        </p:txBody>
      </p:sp>
      <p:sp>
        <p:nvSpPr>
          <p:cNvPr id="328" name="Google Shape;328;p12"/>
          <p:cNvSpPr txBox="1"/>
          <p:nvPr>
            <p:ph idx="3" type="subTitle"/>
          </p:nvPr>
        </p:nvSpPr>
        <p:spPr>
          <a:xfrm>
            <a:off x="804150" y="1682815"/>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Itim"/>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Font typeface="Itim"/>
              <a:buNone/>
              <a:defRPr b="1" sz="1600">
                <a:latin typeface="Itim"/>
                <a:ea typeface="Itim"/>
                <a:cs typeface="Itim"/>
                <a:sym typeface="Itim"/>
              </a:defRPr>
            </a:lvl2pPr>
            <a:lvl3pPr lvl="2" rtl="0" algn="ctr">
              <a:lnSpc>
                <a:spcPct val="100000"/>
              </a:lnSpc>
              <a:spcBef>
                <a:spcPts val="0"/>
              </a:spcBef>
              <a:spcAft>
                <a:spcPts val="0"/>
              </a:spcAft>
              <a:buSzPts val="1600"/>
              <a:buFont typeface="Itim"/>
              <a:buNone/>
              <a:defRPr b="1" sz="1600">
                <a:latin typeface="Itim"/>
                <a:ea typeface="Itim"/>
                <a:cs typeface="Itim"/>
                <a:sym typeface="Itim"/>
              </a:defRPr>
            </a:lvl3pPr>
            <a:lvl4pPr lvl="3" rtl="0" algn="ctr">
              <a:lnSpc>
                <a:spcPct val="100000"/>
              </a:lnSpc>
              <a:spcBef>
                <a:spcPts val="0"/>
              </a:spcBef>
              <a:spcAft>
                <a:spcPts val="0"/>
              </a:spcAft>
              <a:buSzPts val="1600"/>
              <a:buFont typeface="Itim"/>
              <a:buNone/>
              <a:defRPr b="1" sz="1600">
                <a:latin typeface="Itim"/>
                <a:ea typeface="Itim"/>
                <a:cs typeface="Itim"/>
                <a:sym typeface="Itim"/>
              </a:defRPr>
            </a:lvl4pPr>
            <a:lvl5pPr lvl="4" rtl="0" algn="ctr">
              <a:lnSpc>
                <a:spcPct val="100000"/>
              </a:lnSpc>
              <a:spcBef>
                <a:spcPts val="0"/>
              </a:spcBef>
              <a:spcAft>
                <a:spcPts val="0"/>
              </a:spcAft>
              <a:buSzPts val="1600"/>
              <a:buFont typeface="Itim"/>
              <a:buNone/>
              <a:defRPr b="1" sz="1600">
                <a:latin typeface="Itim"/>
                <a:ea typeface="Itim"/>
                <a:cs typeface="Itim"/>
                <a:sym typeface="Itim"/>
              </a:defRPr>
            </a:lvl5pPr>
            <a:lvl6pPr lvl="5" rtl="0" algn="ctr">
              <a:lnSpc>
                <a:spcPct val="100000"/>
              </a:lnSpc>
              <a:spcBef>
                <a:spcPts val="0"/>
              </a:spcBef>
              <a:spcAft>
                <a:spcPts val="0"/>
              </a:spcAft>
              <a:buSzPts val="1600"/>
              <a:buFont typeface="Itim"/>
              <a:buNone/>
              <a:defRPr b="1" sz="1600">
                <a:latin typeface="Itim"/>
                <a:ea typeface="Itim"/>
                <a:cs typeface="Itim"/>
                <a:sym typeface="Itim"/>
              </a:defRPr>
            </a:lvl6pPr>
            <a:lvl7pPr lvl="6" rtl="0" algn="ctr">
              <a:lnSpc>
                <a:spcPct val="100000"/>
              </a:lnSpc>
              <a:spcBef>
                <a:spcPts val="0"/>
              </a:spcBef>
              <a:spcAft>
                <a:spcPts val="0"/>
              </a:spcAft>
              <a:buSzPts val="1600"/>
              <a:buFont typeface="Itim"/>
              <a:buNone/>
              <a:defRPr b="1" sz="1600">
                <a:latin typeface="Itim"/>
                <a:ea typeface="Itim"/>
                <a:cs typeface="Itim"/>
                <a:sym typeface="Itim"/>
              </a:defRPr>
            </a:lvl7pPr>
            <a:lvl8pPr lvl="7" rtl="0" algn="ctr">
              <a:lnSpc>
                <a:spcPct val="100000"/>
              </a:lnSpc>
              <a:spcBef>
                <a:spcPts val="0"/>
              </a:spcBef>
              <a:spcAft>
                <a:spcPts val="0"/>
              </a:spcAft>
              <a:buSzPts val="1600"/>
              <a:buFont typeface="Itim"/>
              <a:buNone/>
              <a:defRPr b="1" sz="1600">
                <a:latin typeface="Itim"/>
                <a:ea typeface="Itim"/>
                <a:cs typeface="Itim"/>
                <a:sym typeface="Itim"/>
              </a:defRPr>
            </a:lvl8pPr>
            <a:lvl9pPr lvl="8" rtl="0" algn="ctr">
              <a:lnSpc>
                <a:spcPct val="100000"/>
              </a:lnSpc>
              <a:spcBef>
                <a:spcPts val="0"/>
              </a:spcBef>
              <a:spcAft>
                <a:spcPts val="0"/>
              </a:spcAft>
              <a:buSzPts val="1600"/>
              <a:buFont typeface="Itim"/>
              <a:buNone/>
              <a:defRPr b="1" sz="1600">
                <a:latin typeface="Itim"/>
                <a:ea typeface="Itim"/>
                <a:cs typeface="Itim"/>
                <a:sym typeface="Itim"/>
              </a:defRPr>
            </a:lvl9pPr>
          </a:lstStyle>
          <a:p/>
        </p:txBody>
      </p:sp>
      <p:sp>
        <p:nvSpPr>
          <p:cNvPr id="329" name="Google Shape;329;p12"/>
          <p:cNvSpPr txBox="1"/>
          <p:nvPr>
            <p:ph idx="4" type="subTitle"/>
          </p:nvPr>
        </p:nvSpPr>
        <p:spPr>
          <a:xfrm>
            <a:off x="5833650" y="1682815"/>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Itim"/>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Font typeface="Itim"/>
              <a:buNone/>
              <a:defRPr b="1" sz="1600">
                <a:latin typeface="Itim"/>
                <a:ea typeface="Itim"/>
                <a:cs typeface="Itim"/>
                <a:sym typeface="Itim"/>
              </a:defRPr>
            </a:lvl2pPr>
            <a:lvl3pPr lvl="2" rtl="0" algn="ctr">
              <a:lnSpc>
                <a:spcPct val="100000"/>
              </a:lnSpc>
              <a:spcBef>
                <a:spcPts val="0"/>
              </a:spcBef>
              <a:spcAft>
                <a:spcPts val="0"/>
              </a:spcAft>
              <a:buSzPts val="1600"/>
              <a:buFont typeface="Itim"/>
              <a:buNone/>
              <a:defRPr b="1" sz="1600">
                <a:latin typeface="Itim"/>
                <a:ea typeface="Itim"/>
                <a:cs typeface="Itim"/>
                <a:sym typeface="Itim"/>
              </a:defRPr>
            </a:lvl3pPr>
            <a:lvl4pPr lvl="3" rtl="0" algn="ctr">
              <a:lnSpc>
                <a:spcPct val="100000"/>
              </a:lnSpc>
              <a:spcBef>
                <a:spcPts val="0"/>
              </a:spcBef>
              <a:spcAft>
                <a:spcPts val="0"/>
              </a:spcAft>
              <a:buSzPts val="1600"/>
              <a:buFont typeface="Itim"/>
              <a:buNone/>
              <a:defRPr b="1" sz="1600">
                <a:latin typeface="Itim"/>
                <a:ea typeface="Itim"/>
                <a:cs typeface="Itim"/>
                <a:sym typeface="Itim"/>
              </a:defRPr>
            </a:lvl4pPr>
            <a:lvl5pPr lvl="4" rtl="0" algn="ctr">
              <a:lnSpc>
                <a:spcPct val="100000"/>
              </a:lnSpc>
              <a:spcBef>
                <a:spcPts val="0"/>
              </a:spcBef>
              <a:spcAft>
                <a:spcPts val="0"/>
              </a:spcAft>
              <a:buSzPts val="1600"/>
              <a:buFont typeface="Itim"/>
              <a:buNone/>
              <a:defRPr b="1" sz="1600">
                <a:latin typeface="Itim"/>
                <a:ea typeface="Itim"/>
                <a:cs typeface="Itim"/>
                <a:sym typeface="Itim"/>
              </a:defRPr>
            </a:lvl5pPr>
            <a:lvl6pPr lvl="5" rtl="0" algn="ctr">
              <a:lnSpc>
                <a:spcPct val="100000"/>
              </a:lnSpc>
              <a:spcBef>
                <a:spcPts val="0"/>
              </a:spcBef>
              <a:spcAft>
                <a:spcPts val="0"/>
              </a:spcAft>
              <a:buSzPts val="1600"/>
              <a:buFont typeface="Itim"/>
              <a:buNone/>
              <a:defRPr b="1" sz="1600">
                <a:latin typeface="Itim"/>
                <a:ea typeface="Itim"/>
                <a:cs typeface="Itim"/>
                <a:sym typeface="Itim"/>
              </a:defRPr>
            </a:lvl6pPr>
            <a:lvl7pPr lvl="6" rtl="0" algn="ctr">
              <a:lnSpc>
                <a:spcPct val="100000"/>
              </a:lnSpc>
              <a:spcBef>
                <a:spcPts val="0"/>
              </a:spcBef>
              <a:spcAft>
                <a:spcPts val="0"/>
              </a:spcAft>
              <a:buSzPts val="1600"/>
              <a:buFont typeface="Itim"/>
              <a:buNone/>
              <a:defRPr b="1" sz="1600">
                <a:latin typeface="Itim"/>
                <a:ea typeface="Itim"/>
                <a:cs typeface="Itim"/>
                <a:sym typeface="Itim"/>
              </a:defRPr>
            </a:lvl7pPr>
            <a:lvl8pPr lvl="7" rtl="0" algn="ctr">
              <a:lnSpc>
                <a:spcPct val="100000"/>
              </a:lnSpc>
              <a:spcBef>
                <a:spcPts val="0"/>
              </a:spcBef>
              <a:spcAft>
                <a:spcPts val="0"/>
              </a:spcAft>
              <a:buSzPts val="1600"/>
              <a:buFont typeface="Itim"/>
              <a:buNone/>
              <a:defRPr b="1" sz="1600">
                <a:latin typeface="Itim"/>
                <a:ea typeface="Itim"/>
                <a:cs typeface="Itim"/>
                <a:sym typeface="Itim"/>
              </a:defRPr>
            </a:lvl8pPr>
            <a:lvl9pPr lvl="8" rtl="0" algn="ctr">
              <a:lnSpc>
                <a:spcPct val="100000"/>
              </a:lnSpc>
              <a:spcBef>
                <a:spcPts val="0"/>
              </a:spcBef>
              <a:spcAft>
                <a:spcPts val="0"/>
              </a:spcAft>
              <a:buSzPts val="1600"/>
              <a:buFont typeface="Itim"/>
              <a:buNone/>
              <a:defRPr b="1" sz="1600">
                <a:latin typeface="Itim"/>
                <a:ea typeface="Itim"/>
                <a:cs typeface="Itim"/>
                <a:sym typeface="Itim"/>
              </a:defRPr>
            </a:lvl9pPr>
          </a:lstStyle>
          <a:p/>
        </p:txBody>
      </p:sp>
      <p:sp>
        <p:nvSpPr>
          <p:cNvPr id="330" name="Google Shape;330;p12"/>
          <p:cNvSpPr txBox="1"/>
          <p:nvPr>
            <p:ph idx="5" type="subTitle"/>
          </p:nvPr>
        </p:nvSpPr>
        <p:spPr>
          <a:xfrm>
            <a:off x="3318900" y="3222265"/>
            <a:ext cx="2506200" cy="340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Itim"/>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Font typeface="Itim"/>
              <a:buNone/>
              <a:defRPr b="1" sz="1600">
                <a:latin typeface="Itim"/>
                <a:ea typeface="Itim"/>
                <a:cs typeface="Itim"/>
                <a:sym typeface="Itim"/>
              </a:defRPr>
            </a:lvl2pPr>
            <a:lvl3pPr lvl="2" rtl="0" algn="ctr">
              <a:lnSpc>
                <a:spcPct val="100000"/>
              </a:lnSpc>
              <a:spcBef>
                <a:spcPts val="0"/>
              </a:spcBef>
              <a:spcAft>
                <a:spcPts val="0"/>
              </a:spcAft>
              <a:buSzPts val="1600"/>
              <a:buFont typeface="Itim"/>
              <a:buNone/>
              <a:defRPr b="1" sz="1600">
                <a:latin typeface="Itim"/>
                <a:ea typeface="Itim"/>
                <a:cs typeface="Itim"/>
                <a:sym typeface="Itim"/>
              </a:defRPr>
            </a:lvl3pPr>
            <a:lvl4pPr lvl="3" rtl="0" algn="ctr">
              <a:lnSpc>
                <a:spcPct val="100000"/>
              </a:lnSpc>
              <a:spcBef>
                <a:spcPts val="0"/>
              </a:spcBef>
              <a:spcAft>
                <a:spcPts val="0"/>
              </a:spcAft>
              <a:buSzPts val="1600"/>
              <a:buFont typeface="Itim"/>
              <a:buNone/>
              <a:defRPr b="1" sz="1600">
                <a:latin typeface="Itim"/>
                <a:ea typeface="Itim"/>
                <a:cs typeface="Itim"/>
                <a:sym typeface="Itim"/>
              </a:defRPr>
            </a:lvl4pPr>
            <a:lvl5pPr lvl="4" rtl="0" algn="ctr">
              <a:lnSpc>
                <a:spcPct val="100000"/>
              </a:lnSpc>
              <a:spcBef>
                <a:spcPts val="0"/>
              </a:spcBef>
              <a:spcAft>
                <a:spcPts val="0"/>
              </a:spcAft>
              <a:buSzPts val="1600"/>
              <a:buFont typeface="Itim"/>
              <a:buNone/>
              <a:defRPr b="1" sz="1600">
                <a:latin typeface="Itim"/>
                <a:ea typeface="Itim"/>
                <a:cs typeface="Itim"/>
                <a:sym typeface="Itim"/>
              </a:defRPr>
            </a:lvl5pPr>
            <a:lvl6pPr lvl="5" rtl="0" algn="ctr">
              <a:lnSpc>
                <a:spcPct val="100000"/>
              </a:lnSpc>
              <a:spcBef>
                <a:spcPts val="0"/>
              </a:spcBef>
              <a:spcAft>
                <a:spcPts val="0"/>
              </a:spcAft>
              <a:buSzPts val="1600"/>
              <a:buFont typeface="Itim"/>
              <a:buNone/>
              <a:defRPr b="1" sz="1600">
                <a:latin typeface="Itim"/>
                <a:ea typeface="Itim"/>
                <a:cs typeface="Itim"/>
                <a:sym typeface="Itim"/>
              </a:defRPr>
            </a:lvl6pPr>
            <a:lvl7pPr lvl="6" rtl="0" algn="ctr">
              <a:lnSpc>
                <a:spcPct val="100000"/>
              </a:lnSpc>
              <a:spcBef>
                <a:spcPts val="0"/>
              </a:spcBef>
              <a:spcAft>
                <a:spcPts val="0"/>
              </a:spcAft>
              <a:buSzPts val="1600"/>
              <a:buFont typeface="Itim"/>
              <a:buNone/>
              <a:defRPr b="1" sz="1600">
                <a:latin typeface="Itim"/>
                <a:ea typeface="Itim"/>
                <a:cs typeface="Itim"/>
                <a:sym typeface="Itim"/>
              </a:defRPr>
            </a:lvl7pPr>
            <a:lvl8pPr lvl="7" rtl="0" algn="ctr">
              <a:lnSpc>
                <a:spcPct val="100000"/>
              </a:lnSpc>
              <a:spcBef>
                <a:spcPts val="0"/>
              </a:spcBef>
              <a:spcAft>
                <a:spcPts val="0"/>
              </a:spcAft>
              <a:buSzPts val="1600"/>
              <a:buFont typeface="Itim"/>
              <a:buNone/>
              <a:defRPr b="1" sz="1600">
                <a:latin typeface="Itim"/>
                <a:ea typeface="Itim"/>
                <a:cs typeface="Itim"/>
                <a:sym typeface="Itim"/>
              </a:defRPr>
            </a:lvl8pPr>
            <a:lvl9pPr lvl="8" rtl="0" algn="ctr">
              <a:lnSpc>
                <a:spcPct val="100000"/>
              </a:lnSpc>
              <a:spcBef>
                <a:spcPts val="0"/>
              </a:spcBef>
              <a:spcAft>
                <a:spcPts val="0"/>
              </a:spcAft>
              <a:buSzPts val="1600"/>
              <a:buFont typeface="Itim"/>
              <a:buNone/>
              <a:defRPr b="1" sz="1600">
                <a:latin typeface="Itim"/>
                <a:ea typeface="Itim"/>
                <a:cs typeface="Itim"/>
                <a:sym typeface="Itim"/>
              </a:defRPr>
            </a:lvl9pPr>
          </a:lstStyle>
          <a:p/>
        </p:txBody>
      </p:sp>
      <p:sp>
        <p:nvSpPr>
          <p:cNvPr id="331" name="Google Shape;331;p12"/>
          <p:cNvSpPr txBox="1"/>
          <p:nvPr>
            <p:ph idx="6" type="subTitle"/>
          </p:nvPr>
        </p:nvSpPr>
        <p:spPr>
          <a:xfrm>
            <a:off x="3318900" y="1682815"/>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Itim"/>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Font typeface="Itim"/>
              <a:buNone/>
              <a:defRPr b="1" sz="1600">
                <a:latin typeface="Itim"/>
                <a:ea typeface="Itim"/>
                <a:cs typeface="Itim"/>
                <a:sym typeface="Itim"/>
              </a:defRPr>
            </a:lvl2pPr>
            <a:lvl3pPr lvl="2" rtl="0" algn="ctr">
              <a:lnSpc>
                <a:spcPct val="100000"/>
              </a:lnSpc>
              <a:spcBef>
                <a:spcPts val="0"/>
              </a:spcBef>
              <a:spcAft>
                <a:spcPts val="0"/>
              </a:spcAft>
              <a:buSzPts val="1600"/>
              <a:buFont typeface="Itim"/>
              <a:buNone/>
              <a:defRPr b="1" sz="1600">
                <a:latin typeface="Itim"/>
                <a:ea typeface="Itim"/>
                <a:cs typeface="Itim"/>
                <a:sym typeface="Itim"/>
              </a:defRPr>
            </a:lvl3pPr>
            <a:lvl4pPr lvl="3" rtl="0" algn="ctr">
              <a:lnSpc>
                <a:spcPct val="100000"/>
              </a:lnSpc>
              <a:spcBef>
                <a:spcPts val="0"/>
              </a:spcBef>
              <a:spcAft>
                <a:spcPts val="0"/>
              </a:spcAft>
              <a:buSzPts val="1600"/>
              <a:buFont typeface="Itim"/>
              <a:buNone/>
              <a:defRPr b="1" sz="1600">
                <a:latin typeface="Itim"/>
                <a:ea typeface="Itim"/>
                <a:cs typeface="Itim"/>
                <a:sym typeface="Itim"/>
              </a:defRPr>
            </a:lvl4pPr>
            <a:lvl5pPr lvl="4" rtl="0" algn="ctr">
              <a:lnSpc>
                <a:spcPct val="100000"/>
              </a:lnSpc>
              <a:spcBef>
                <a:spcPts val="0"/>
              </a:spcBef>
              <a:spcAft>
                <a:spcPts val="0"/>
              </a:spcAft>
              <a:buSzPts val="1600"/>
              <a:buFont typeface="Itim"/>
              <a:buNone/>
              <a:defRPr b="1" sz="1600">
                <a:latin typeface="Itim"/>
                <a:ea typeface="Itim"/>
                <a:cs typeface="Itim"/>
                <a:sym typeface="Itim"/>
              </a:defRPr>
            </a:lvl5pPr>
            <a:lvl6pPr lvl="5" rtl="0" algn="ctr">
              <a:lnSpc>
                <a:spcPct val="100000"/>
              </a:lnSpc>
              <a:spcBef>
                <a:spcPts val="0"/>
              </a:spcBef>
              <a:spcAft>
                <a:spcPts val="0"/>
              </a:spcAft>
              <a:buSzPts val="1600"/>
              <a:buFont typeface="Itim"/>
              <a:buNone/>
              <a:defRPr b="1" sz="1600">
                <a:latin typeface="Itim"/>
                <a:ea typeface="Itim"/>
                <a:cs typeface="Itim"/>
                <a:sym typeface="Itim"/>
              </a:defRPr>
            </a:lvl6pPr>
            <a:lvl7pPr lvl="6" rtl="0" algn="ctr">
              <a:lnSpc>
                <a:spcPct val="100000"/>
              </a:lnSpc>
              <a:spcBef>
                <a:spcPts val="0"/>
              </a:spcBef>
              <a:spcAft>
                <a:spcPts val="0"/>
              </a:spcAft>
              <a:buSzPts val="1600"/>
              <a:buFont typeface="Itim"/>
              <a:buNone/>
              <a:defRPr b="1" sz="1600">
                <a:latin typeface="Itim"/>
                <a:ea typeface="Itim"/>
                <a:cs typeface="Itim"/>
                <a:sym typeface="Itim"/>
              </a:defRPr>
            </a:lvl7pPr>
            <a:lvl8pPr lvl="7" rtl="0" algn="ctr">
              <a:lnSpc>
                <a:spcPct val="100000"/>
              </a:lnSpc>
              <a:spcBef>
                <a:spcPts val="0"/>
              </a:spcBef>
              <a:spcAft>
                <a:spcPts val="0"/>
              </a:spcAft>
              <a:buSzPts val="1600"/>
              <a:buFont typeface="Itim"/>
              <a:buNone/>
              <a:defRPr b="1" sz="1600">
                <a:latin typeface="Itim"/>
                <a:ea typeface="Itim"/>
                <a:cs typeface="Itim"/>
                <a:sym typeface="Itim"/>
              </a:defRPr>
            </a:lvl8pPr>
            <a:lvl9pPr lvl="8" rtl="0" algn="ctr">
              <a:lnSpc>
                <a:spcPct val="100000"/>
              </a:lnSpc>
              <a:spcBef>
                <a:spcPts val="0"/>
              </a:spcBef>
              <a:spcAft>
                <a:spcPts val="0"/>
              </a:spcAft>
              <a:buSzPts val="1600"/>
              <a:buFont typeface="Itim"/>
              <a:buNone/>
              <a:defRPr b="1" sz="1600">
                <a:latin typeface="Itim"/>
                <a:ea typeface="Itim"/>
                <a:cs typeface="Itim"/>
                <a:sym typeface="Itim"/>
              </a:defRPr>
            </a:lvl9pPr>
          </a:lstStyle>
          <a:p/>
        </p:txBody>
      </p:sp>
      <p:sp>
        <p:nvSpPr>
          <p:cNvPr id="332" name="Google Shape;332;p12"/>
          <p:cNvSpPr txBox="1"/>
          <p:nvPr>
            <p:ph type="title"/>
          </p:nvPr>
        </p:nvSpPr>
        <p:spPr>
          <a:xfrm>
            <a:off x="720000" y="540000"/>
            <a:ext cx="7704000" cy="572700"/>
          </a:xfrm>
          <a:prstGeom prst="rect">
            <a:avLst/>
          </a:prstGeom>
        </p:spPr>
        <p:txBody>
          <a:bodyPr anchorCtr="0" anchor="t" bIns="0" lIns="0" spcFirstLastPara="1" rIns="0" wrap="square" tIns="0">
            <a:noAutofit/>
          </a:bodyPr>
          <a:lstStyle>
            <a:lvl1pPr lvl="0" rtl="0" algn="ctr">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3" name="Google Shape;333;p12"/>
          <p:cNvSpPr txBox="1"/>
          <p:nvPr>
            <p:ph idx="7" type="subTitle"/>
          </p:nvPr>
        </p:nvSpPr>
        <p:spPr>
          <a:xfrm>
            <a:off x="804150" y="2098665"/>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34" name="Google Shape;334;p12"/>
          <p:cNvSpPr txBox="1"/>
          <p:nvPr>
            <p:ph idx="8" type="subTitle"/>
          </p:nvPr>
        </p:nvSpPr>
        <p:spPr>
          <a:xfrm>
            <a:off x="5833650" y="2098665"/>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35" name="Google Shape;335;p12"/>
          <p:cNvSpPr txBox="1"/>
          <p:nvPr>
            <p:ph idx="9" type="subTitle"/>
          </p:nvPr>
        </p:nvSpPr>
        <p:spPr>
          <a:xfrm>
            <a:off x="804150" y="3609140"/>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36" name="Google Shape;336;p12"/>
          <p:cNvSpPr txBox="1"/>
          <p:nvPr>
            <p:ph idx="13" type="subTitle"/>
          </p:nvPr>
        </p:nvSpPr>
        <p:spPr>
          <a:xfrm>
            <a:off x="5833650" y="3609140"/>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37" name="Google Shape;337;p12"/>
          <p:cNvSpPr txBox="1"/>
          <p:nvPr>
            <p:ph idx="14" type="subTitle"/>
          </p:nvPr>
        </p:nvSpPr>
        <p:spPr>
          <a:xfrm>
            <a:off x="3318900" y="2098665"/>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338" name="Google Shape;338;p12"/>
          <p:cNvSpPr txBox="1"/>
          <p:nvPr>
            <p:ph idx="15" type="subTitle"/>
          </p:nvPr>
        </p:nvSpPr>
        <p:spPr>
          <a:xfrm>
            <a:off x="3318900" y="3609140"/>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9" name="Shape 339"/>
        <p:cNvGrpSpPr/>
        <p:nvPr/>
      </p:nvGrpSpPr>
      <p:grpSpPr>
        <a:xfrm>
          <a:off x="0" y="0"/>
          <a:ext cx="0" cy="0"/>
          <a:chOff x="0" y="0"/>
          <a:chExt cx="0" cy="0"/>
        </a:xfrm>
      </p:grpSpPr>
      <p:grpSp>
        <p:nvGrpSpPr>
          <p:cNvPr id="340" name="Google Shape;340;p13"/>
          <p:cNvGrpSpPr/>
          <p:nvPr/>
        </p:nvGrpSpPr>
        <p:grpSpPr>
          <a:xfrm>
            <a:off x="-1700" y="329"/>
            <a:ext cx="9147400" cy="5142843"/>
            <a:chOff x="238125" y="854700"/>
            <a:chExt cx="7142500" cy="4015650"/>
          </a:xfrm>
        </p:grpSpPr>
        <p:sp>
          <p:nvSpPr>
            <p:cNvPr id="341" name="Google Shape;341;p13"/>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3"/>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3"/>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3"/>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3"/>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3"/>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3"/>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3"/>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3"/>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3"/>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3"/>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3"/>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3"/>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3"/>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3"/>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3"/>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3"/>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3"/>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3"/>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 name="Google Shape;360;p13"/>
          <p:cNvSpPr txBox="1"/>
          <p:nvPr>
            <p:ph type="title"/>
          </p:nvPr>
        </p:nvSpPr>
        <p:spPr>
          <a:xfrm>
            <a:off x="1061575" y="1371025"/>
            <a:ext cx="2808000" cy="755700"/>
          </a:xfrm>
          <a:prstGeom prst="rect">
            <a:avLst/>
          </a:prstGeom>
        </p:spPr>
        <p:txBody>
          <a:bodyPr anchorCtr="0" anchor="ctr" bIns="0" lIns="0" spcFirstLastPara="1" rIns="0" wrap="square" tIns="0">
            <a:noAutofit/>
          </a:bodyPr>
          <a:lstStyle>
            <a:lvl1pPr lvl="0" rtl="0" algn="ctr">
              <a:spcBef>
                <a:spcPts val="0"/>
              </a:spcBef>
              <a:spcAft>
                <a:spcPts val="0"/>
              </a:spcAft>
              <a:buSzPts val="2400"/>
              <a:buNone/>
              <a:defRPr sz="6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61" name="Google Shape;361;p13"/>
          <p:cNvSpPr txBox="1"/>
          <p:nvPr>
            <p:ph idx="1" type="body"/>
          </p:nvPr>
        </p:nvSpPr>
        <p:spPr>
          <a:xfrm>
            <a:off x="1061575" y="2618975"/>
            <a:ext cx="2808000" cy="1153500"/>
          </a:xfrm>
          <a:prstGeom prst="rect">
            <a:avLst/>
          </a:prstGeom>
        </p:spPr>
        <p:txBody>
          <a:bodyPr anchorCtr="0" anchor="t" bIns="91425" lIns="91425" spcFirstLastPara="1" rIns="91425" wrap="square" tIns="91425">
            <a:noAutofit/>
          </a:bodyPr>
          <a:lstStyle>
            <a:lvl1pPr indent="-304800" lvl="0" marL="457200" rtl="0" algn="ctr">
              <a:spcBef>
                <a:spcPts val="0"/>
              </a:spcBef>
              <a:spcAft>
                <a:spcPts val="0"/>
              </a:spcAft>
              <a:buSzPts val="1200"/>
              <a:buChar char="●"/>
              <a:defRPr sz="16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cxnSp>
        <p:nvCxnSpPr>
          <p:cNvPr id="362" name="Google Shape;362;p13"/>
          <p:cNvCxnSpPr/>
          <p:nvPr/>
        </p:nvCxnSpPr>
        <p:spPr>
          <a:xfrm>
            <a:off x="-62550" y="540000"/>
            <a:ext cx="9269100" cy="0"/>
          </a:xfrm>
          <a:prstGeom prst="straightConnector1">
            <a:avLst/>
          </a:prstGeom>
          <a:noFill/>
          <a:ln cap="flat" cmpd="sng" w="9525">
            <a:solidFill>
              <a:srgbClr val="6D9EEB"/>
            </a:solidFill>
            <a:prstDash val="solid"/>
            <a:round/>
            <a:headEnd len="med" w="med" type="none"/>
            <a:tailEnd len="med" w="med" type="none"/>
          </a:ln>
        </p:spPr>
      </p:cxnSp>
      <p:sp>
        <p:nvSpPr>
          <p:cNvPr id="363" name="Google Shape;363;p13"/>
          <p:cNvSpPr/>
          <p:nvPr/>
        </p:nvSpPr>
        <p:spPr>
          <a:xfrm>
            <a:off x="-14550" y="5010825"/>
            <a:ext cx="9160200" cy="156300"/>
          </a:xfrm>
          <a:prstGeom prst="rect">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
    <p:spTree>
      <p:nvGrpSpPr>
        <p:cNvPr id="364" name="Shape 364"/>
        <p:cNvGrpSpPr/>
        <p:nvPr/>
      </p:nvGrpSpPr>
      <p:grpSpPr>
        <a:xfrm>
          <a:off x="0" y="0"/>
          <a:ext cx="0" cy="0"/>
          <a:chOff x="0" y="0"/>
          <a:chExt cx="0" cy="0"/>
        </a:xfrm>
      </p:grpSpPr>
      <p:grpSp>
        <p:nvGrpSpPr>
          <p:cNvPr id="365" name="Google Shape;365;p14"/>
          <p:cNvGrpSpPr/>
          <p:nvPr/>
        </p:nvGrpSpPr>
        <p:grpSpPr>
          <a:xfrm>
            <a:off x="-1700" y="329"/>
            <a:ext cx="9147400" cy="5142843"/>
            <a:chOff x="238125" y="854700"/>
            <a:chExt cx="7142500" cy="4015650"/>
          </a:xfrm>
        </p:grpSpPr>
        <p:sp>
          <p:nvSpPr>
            <p:cNvPr id="366" name="Google Shape;366;p14"/>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4"/>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4"/>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4"/>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4"/>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4"/>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4"/>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4"/>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4"/>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4"/>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4"/>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4"/>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4"/>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4"/>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4"/>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4"/>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4"/>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4"/>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4"/>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4"/>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4"/>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4"/>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8" name="Google Shape;388;p14"/>
          <p:cNvSpPr txBox="1"/>
          <p:nvPr>
            <p:ph idx="1" type="subTitle"/>
          </p:nvPr>
        </p:nvSpPr>
        <p:spPr>
          <a:xfrm>
            <a:off x="3983700" y="1758177"/>
            <a:ext cx="4440300" cy="972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89" name="Google Shape;389;p14"/>
          <p:cNvSpPr txBox="1"/>
          <p:nvPr>
            <p:ph type="ctrTitle"/>
          </p:nvPr>
        </p:nvSpPr>
        <p:spPr>
          <a:xfrm>
            <a:off x="5875800" y="2837502"/>
            <a:ext cx="2548200" cy="461700"/>
          </a:xfrm>
          <a:prstGeom prst="rect">
            <a:avLst/>
          </a:prstGeom>
        </p:spPr>
        <p:txBody>
          <a:bodyPr anchorCtr="0" anchor="ctr" bIns="0" lIns="0" spcFirstLastPara="1" rIns="0" wrap="square" tIns="0">
            <a:noAutofit/>
          </a:bodyPr>
          <a:lstStyle>
            <a:lvl1pPr lvl="0" rtl="0" algn="r">
              <a:spcBef>
                <a:spcPts val="0"/>
              </a:spcBef>
              <a:spcAft>
                <a:spcPts val="0"/>
              </a:spcAft>
              <a:buSzPts val="5200"/>
              <a:buNone/>
              <a:defRPr sz="16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grpSp>
        <p:nvGrpSpPr>
          <p:cNvPr id="390" name="Google Shape;390;p14"/>
          <p:cNvGrpSpPr/>
          <p:nvPr/>
        </p:nvGrpSpPr>
        <p:grpSpPr>
          <a:xfrm>
            <a:off x="7673759" y="-287513"/>
            <a:ext cx="788762" cy="861588"/>
            <a:chOff x="7673759" y="-287513"/>
            <a:chExt cx="788762" cy="861588"/>
          </a:xfrm>
        </p:grpSpPr>
        <p:grpSp>
          <p:nvGrpSpPr>
            <p:cNvPr id="391" name="Google Shape;391;p14"/>
            <p:cNvGrpSpPr/>
            <p:nvPr/>
          </p:nvGrpSpPr>
          <p:grpSpPr>
            <a:xfrm rot="350572">
              <a:off x="7712287" y="-253348"/>
              <a:ext cx="711705" cy="793257"/>
              <a:chOff x="6554696" y="509501"/>
              <a:chExt cx="711709" cy="793261"/>
            </a:xfrm>
          </p:grpSpPr>
          <p:sp>
            <p:nvSpPr>
              <p:cNvPr id="392" name="Google Shape;392;p14"/>
              <p:cNvSpPr/>
              <p:nvPr/>
            </p:nvSpPr>
            <p:spPr>
              <a:xfrm>
                <a:off x="6560695" y="516700"/>
                <a:ext cx="696978" cy="779230"/>
              </a:xfrm>
              <a:custGeom>
                <a:rect b="b" l="l" r="r" t="t"/>
                <a:pathLst>
                  <a:path extrusionOk="0" h="23381" w="20913">
                    <a:moveTo>
                      <a:pt x="4201" y="1"/>
                    </a:moveTo>
                    <a:cubicBezTo>
                      <a:pt x="1903" y="1"/>
                      <a:pt x="28" y="1866"/>
                      <a:pt x="28" y="4165"/>
                    </a:cubicBezTo>
                    <a:lnTo>
                      <a:pt x="1" y="17073"/>
                    </a:lnTo>
                    <a:cubicBezTo>
                      <a:pt x="1" y="18903"/>
                      <a:pt x="1190" y="20516"/>
                      <a:pt x="2930" y="21057"/>
                    </a:cubicBezTo>
                    <a:lnTo>
                      <a:pt x="9736" y="23193"/>
                    </a:lnTo>
                    <a:cubicBezTo>
                      <a:pt x="10143" y="23318"/>
                      <a:pt x="10563" y="23381"/>
                      <a:pt x="10982" y="23381"/>
                    </a:cubicBezTo>
                    <a:cubicBezTo>
                      <a:pt x="11444" y="23381"/>
                      <a:pt x="11906" y="23304"/>
                      <a:pt x="12350" y="23148"/>
                    </a:cubicBezTo>
                    <a:lnTo>
                      <a:pt x="18092" y="21147"/>
                    </a:lnTo>
                    <a:cubicBezTo>
                      <a:pt x="19759" y="20570"/>
                      <a:pt x="20886" y="18993"/>
                      <a:pt x="20886" y="17217"/>
                    </a:cubicBezTo>
                    <a:lnTo>
                      <a:pt x="20913" y="4201"/>
                    </a:lnTo>
                    <a:cubicBezTo>
                      <a:pt x="20913" y="1903"/>
                      <a:pt x="19047" y="28"/>
                      <a:pt x="16748" y="28"/>
                    </a:cubicBezTo>
                    <a:lnTo>
                      <a:pt x="420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4"/>
              <p:cNvSpPr/>
              <p:nvPr/>
            </p:nvSpPr>
            <p:spPr>
              <a:xfrm>
                <a:off x="6554696" y="509501"/>
                <a:ext cx="711709" cy="793261"/>
              </a:xfrm>
              <a:custGeom>
                <a:rect b="b" l="l" r="r" t="t"/>
                <a:pathLst>
                  <a:path extrusionOk="0" h="23802" w="21355">
                    <a:moveTo>
                      <a:pt x="5138" y="442"/>
                    </a:moveTo>
                    <a:lnTo>
                      <a:pt x="7572" y="451"/>
                    </a:lnTo>
                    <a:lnTo>
                      <a:pt x="12440" y="469"/>
                    </a:lnTo>
                    <a:lnTo>
                      <a:pt x="14873" y="469"/>
                    </a:lnTo>
                    <a:lnTo>
                      <a:pt x="16090" y="478"/>
                    </a:lnTo>
                    <a:cubicBezTo>
                      <a:pt x="16249" y="478"/>
                      <a:pt x="16412" y="477"/>
                      <a:pt x="16574" y="477"/>
                    </a:cubicBezTo>
                    <a:cubicBezTo>
                      <a:pt x="16817" y="477"/>
                      <a:pt x="17058" y="480"/>
                      <a:pt x="17280" y="496"/>
                    </a:cubicBezTo>
                    <a:cubicBezTo>
                      <a:pt x="17659" y="541"/>
                      <a:pt x="18037" y="622"/>
                      <a:pt x="18389" y="766"/>
                    </a:cubicBezTo>
                    <a:cubicBezTo>
                      <a:pt x="18740" y="920"/>
                      <a:pt x="19083" y="1109"/>
                      <a:pt x="19380" y="1352"/>
                    </a:cubicBezTo>
                    <a:cubicBezTo>
                      <a:pt x="19669" y="1596"/>
                      <a:pt x="19939" y="1866"/>
                      <a:pt x="20155" y="2191"/>
                    </a:cubicBezTo>
                    <a:cubicBezTo>
                      <a:pt x="20363" y="2506"/>
                      <a:pt x="20534" y="2849"/>
                      <a:pt x="20651" y="3209"/>
                    </a:cubicBezTo>
                    <a:cubicBezTo>
                      <a:pt x="20759" y="3579"/>
                      <a:pt x="20832" y="3948"/>
                      <a:pt x="20832" y="4336"/>
                    </a:cubicBezTo>
                    <a:cubicBezTo>
                      <a:pt x="20841" y="4733"/>
                      <a:pt x="20832" y="5147"/>
                      <a:pt x="20832" y="5544"/>
                    </a:cubicBezTo>
                    <a:lnTo>
                      <a:pt x="20841" y="7978"/>
                    </a:lnTo>
                    <a:lnTo>
                      <a:pt x="20850" y="12845"/>
                    </a:lnTo>
                    <a:lnTo>
                      <a:pt x="20850" y="15279"/>
                    </a:lnTo>
                    <a:lnTo>
                      <a:pt x="20850" y="16496"/>
                    </a:lnTo>
                    <a:lnTo>
                      <a:pt x="20850" y="17109"/>
                    </a:lnTo>
                    <a:lnTo>
                      <a:pt x="20859" y="17406"/>
                    </a:lnTo>
                    <a:lnTo>
                      <a:pt x="20841" y="17704"/>
                    </a:lnTo>
                    <a:cubicBezTo>
                      <a:pt x="20795" y="18470"/>
                      <a:pt x="20516" y="19218"/>
                      <a:pt x="20047" y="19831"/>
                    </a:cubicBezTo>
                    <a:cubicBezTo>
                      <a:pt x="19579" y="20453"/>
                      <a:pt x="18930" y="20921"/>
                      <a:pt x="18208" y="21183"/>
                    </a:cubicBezTo>
                    <a:lnTo>
                      <a:pt x="13602" y="22769"/>
                    </a:lnTo>
                    <a:lnTo>
                      <a:pt x="12458" y="23175"/>
                    </a:lnTo>
                    <a:cubicBezTo>
                      <a:pt x="12088" y="23292"/>
                      <a:pt x="11709" y="23364"/>
                      <a:pt x="11322" y="23382"/>
                    </a:cubicBezTo>
                    <a:cubicBezTo>
                      <a:pt x="11267" y="23385"/>
                      <a:pt x="11211" y="23386"/>
                      <a:pt x="11156" y="23386"/>
                    </a:cubicBezTo>
                    <a:cubicBezTo>
                      <a:pt x="10830" y="23386"/>
                      <a:pt x="10500" y="23342"/>
                      <a:pt x="10177" y="23265"/>
                    </a:cubicBezTo>
                    <a:cubicBezTo>
                      <a:pt x="9997" y="23211"/>
                      <a:pt x="9798" y="23148"/>
                      <a:pt x="9609" y="23085"/>
                    </a:cubicBezTo>
                    <a:lnTo>
                      <a:pt x="9023" y="22905"/>
                    </a:lnTo>
                    <a:lnTo>
                      <a:pt x="4381" y="21453"/>
                    </a:lnTo>
                    <a:lnTo>
                      <a:pt x="3218" y="21093"/>
                    </a:lnTo>
                    <a:cubicBezTo>
                      <a:pt x="2849" y="20976"/>
                      <a:pt x="2497" y="20813"/>
                      <a:pt x="2173" y="20597"/>
                    </a:cubicBezTo>
                    <a:cubicBezTo>
                      <a:pt x="1542" y="20173"/>
                      <a:pt x="1001" y="19578"/>
                      <a:pt x="676" y="18866"/>
                    </a:cubicBezTo>
                    <a:cubicBezTo>
                      <a:pt x="505" y="18515"/>
                      <a:pt x="397" y="18136"/>
                      <a:pt x="343" y="17749"/>
                    </a:cubicBezTo>
                    <a:cubicBezTo>
                      <a:pt x="298" y="17361"/>
                      <a:pt x="316" y="16955"/>
                      <a:pt x="316" y="16550"/>
                    </a:cubicBezTo>
                    <a:lnTo>
                      <a:pt x="334" y="14116"/>
                    </a:lnTo>
                    <a:lnTo>
                      <a:pt x="388" y="9248"/>
                    </a:lnTo>
                    <a:cubicBezTo>
                      <a:pt x="397" y="7626"/>
                      <a:pt x="406" y="6003"/>
                      <a:pt x="415" y="4381"/>
                    </a:cubicBezTo>
                    <a:cubicBezTo>
                      <a:pt x="424" y="3993"/>
                      <a:pt x="478" y="3606"/>
                      <a:pt x="586" y="3245"/>
                    </a:cubicBezTo>
                    <a:cubicBezTo>
                      <a:pt x="703" y="2876"/>
                      <a:pt x="866" y="2524"/>
                      <a:pt x="1082" y="2200"/>
                    </a:cubicBezTo>
                    <a:cubicBezTo>
                      <a:pt x="1298" y="1884"/>
                      <a:pt x="1551" y="1596"/>
                      <a:pt x="1848" y="1343"/>
                    </a:cubicBezTo>
                    <a:cubicBezTo>
                      <a:pt x="2155" y="1109"/>
                      <a:pt x="2479" y="902"/>
                      <a:pt x="2831" y="748"/>
                    </a:cubicBezTo>
                    <a:cubicBezTo>
                      <a:pt x="3191" y="604"/>
                      <a:pt x="3561" y="505"/>
                      <a:pt x="3948" y="460"/>
                    </a:cubicBezTo>
                    <a:cubicBezTo>
                      <a:pt x="4039" y="451"/>
                      <a:pt x="4138" y="451"/>
                      <a:pt x="4237" y="442"/>
                    </a:cubicBezTo>
                    <a:close/>
                    <a:moveTo>
                      <a:pt x="4381" y="0"/>
                    </a:moveTo>
                    <a:lnTo>
                      <a:pt x="4219" y="9"/>
                    </a:lnTo>
                    <a:cubicBezTo>
                      <a:pt x="4111" y="18"/>
                      <a:pt x="4003" y="18"/>
                      <a:pt x="3894" y="27"/>
                    </a:cubicBezTo>
                    <a:cubicBezTo>
                      <a:pt x="3471" y="81"/>
                      <a:pt x="3056" y="190"/>
                      <a:pt x="2668" y="352"/>
                    </a:cubicBezTo>
                    <a:cubicBezTo>
                      <a:pt x="2272" y="523"/>
                      <a:pt x="1911" y="748"/>
                      <a:pt x="1578" y="1019"/>
                    </a:cubicBezTo>
                    <a:cubicBezTo>
                      <a:pt x="1253" y="1289"/>
                      <a:pt x="965" y="1614"/>
                      <a:pt x="731" y="1965"/>
                    </a:cubicBezTo>
                    <a:cubicBezTo>
                      <a:pt x="496" y="2326"/>
                      <a:pt x="316" y="2713"/>
                      <a:pt x="190" y="3119"/>
                    </a:cubicBezTo>
                    <a:cubicBezTo>
                      <a:pt x="63" y="3534"/>
                      <a:pt x="9" y="3957"/>
                      <a:pt x="0" y="4381"/>
                    </a:cubicBezTo>
                    <a:cubicBezTo>
                      <a:pt x="0" y="6003"/>
                      <a:pt x="0" y="7626"/>
                      <a:pt x="9" y="9248"/>
                    </a:cubicBezTo>
                    <a:lnTo>
                      <a:pt x="54" y="14116"/>
                    </a:lnTo>
                    <a:lnTo>
                      <a:pt x="54" y="16550"/>
                    </a:lnTo>
                    <a:lnTo>
                      <a:pt x="54" y="17154"/>
                    </a:lnTo>
                    <a:cubicBezTo>
                      <a:pt x="54" y="17253"/>
                      <a:pt x="54" y="17361"/>
                      <a:pt x="63" y="17469"/>
                    </a:cubicBezTo>
                    <a:cubicBezTo>
                      <a:pt x="63" y="17568"/>
                      <a:pt x="72" y="17676"/>
                      <a:pt x="81" y="17776"/>
                    </a:cubicBezTo>
                    <a:cubicBezTo>
                      <a:pt x="127" y="18190"/>
                      <a:pt x="217" y="18605"/>
                      <a:pt x="370" y="19002"/>
                    </a:cubicBezTo>
                    <a:cubicBezTo>
                      <a:pt x="676" y="19786"/>
                      <a:pt x="1226" y="20489"/>
                      <a:pt x="1947" y="20949"/>
                    </a:cubicBezTo>
                    <a:cubicBezTo>
                      <a:pt x="2299" y="21183"/>
                      <a:pt x="2696" y="21363"/>
                      <a:pt x="3092" y="21489"/>
                    </a:cubicBezTo>
                    <a:lnTo>
                      <a:pt x="4255" y="21859"/>
                    </a:lnTo>
                    <a:lnTo>
                      <a:pt x="8897" y="23310"/>
                    </a:lnTo>
                    <a:lnTo>
                      <a:pt x="9483" y="23490"/>
                    </a:lnTo>
                    <a:cubicBezTo>
                      <a:pt x="9672" y="23554"/>
                      <a:pt x="9862" y="23617"/>
                      <a:pt x="10078" y="23671"/>
                    </a:cubicBezTo>
                    <a:cubicBezTo>
                      <a:pt x="10418" y="23761"/>
                      <a:pt x="10777" y="23801"/>
                      <a:pt x="11133" y="23801"/>
                    </a:cubicBezTo>
                    <a:cubicBezTo>
                      <a:pt x="11202" y="23801"/>
                      <a:pt x="11271" y="23800"/>
                      <a:pt x="11340" y="23797"/>
                    </a:cubicBezTo>
                    <a:cubicBezTo>
                      <a:pt x="11764" y="23779"/>
                      <a:pt x="12187" y="23698"/>
                      <a:pt x="12593" y="23563"/>
                    </a:cubicBezTo>
                    <a:lnTo>
                      <a:pt x="13738" y="23157"/>
                    </a:lnTo>
                    <a:lnTo>
                      <a:pt x="18335" y="21552"/>
                    </a:lnTo>
                    <a:cubicBezTo>
                      <a:pt x="19137" y="21273"/>
                      <a:pt x="19858" y="20759"/>
                      <a:pt x="20372" y="20083"/>
                    </a:cubicBezTo>
                    <a:cubicBezTo>
                      <a:pt x="20895" y="19407"/>
                      <a:pt x="21210" y="18578"/>
                      <a:pt x="21273" y="17731"/>
                    </a:cubicBezTo>
                    <a:lnTo>
                      <a:pt x="21282" y="17406"/>
                    </a:lnTo>
                    <a:lnTo>
                      <a:pt x="21282" y="17109"/>
                    </a:lnTo>
                    <a:lnTo>
                      <a:pt x="21291" y="16496"/>
                    </a:lnTo>
                    <a:lnTo>
                      <a:pt x="21291" y="15279"/>
                    </a:lnTo>
                    <a:lnTo>
                      <a:pt x="21309" y="12845"/>
                    </a:lnTo>
                    <a:lnTo>
                      <a:pt x="21327" y="7978"/>
                    </a:lnTo>
                    <a:lnTo>
                      <a:pt x="21345" y="5544"/>
                    </a:lnTo>
                    <a:cubicBezTo>
                      <a:pt x="21345" y="5138"/>
                      <a:pt x="21354" y="4742"/>
                      <a:pt x="21345" y="4327"/>
                    </a:cubicBezTo>
                    <a:cubicBezTo>
                      <a:pt x="21336" y="3894"/>
                      <a:pt x="21255" y="3471"/>
                      <a:pt x="21129" y="3056"/>
                    </a:cubicBezTo>
                    <a:cubicBezTo>
                      <a:pt x="20994" y="2650"/>
                      <a:pt x="20795" y="2263"/>
                      <a:pt x="20561" y="1911"/>
                    </a:cubicBezTo>
                    <a:cubicBezTo>
                      <a:pt x="20309" y="1551"/>
                      <a:pt x="20011" y="1244"/>
                      <a:pt x="19678" y="974"/>
                    </a:cubicBezTo>
                    <a:cubicBezTo>
                      <a:pt x="19344" y="694"/>
                      <a:pt x="18966" y="487"/>
                      <a:pt x="18569" y="325"/>
                    </a:cubicBezTo>
                    <a:cubicBezTo>
                      <a:pt x="18172" y="153"/>
                      <a:pt x="17749" y="72"/>
                      <a:pt x="17325" y="18"/>
                    </a:cubicBezTo>
                    <a:cubicBezTo>
                      <a:pt x="17109" y="5"/>
                      <a:pt x="16901" y="2"/>
                      <a:pt x="16698" y="2"/>
                    </a:cubicBezTo>
                    <a:cubicBezTo>
                      <a:pt x="16596" y="2"/>
                      <a:pt x="16494" y="3"/>
                      <a:pt x="16393" y="3"/>
                    </a:cubicBezTo>
                    <a:cubicBezTo>
                      <a:pt x="16292" y="3"/>
                      <a:pt x="16192" y="2"/>
                      <a:pt x="160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4" name="Google Shape;394;p14"/>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5" name="Shape 395"/>
        <p:cNvGrpSpPr/>
        <p:nvPr/>
      </p:nvGrpSpPr>
      <p:grpSpPr>
        <a:xfrm>
          <a:off x="0" y="0"/>
          <a:ext cx="0" cy="0"/>
          <a:chOff x="0" y="0"/>
          <a:chExt cx="0" cy="0"/>
        </a:xfrm>
      </p:grpSpPr>
      <p:grpSp>
        <p:nvGrpSpPr>
          <p:cNvPr id="396" name="Google Shape;396;p15"/>
          <p:cNvGrpSpPr/>
          <p:nvPr/>
        </p:nvGrpSpPr>
        <p:grpSpPr>
          <a:xfrm>
            <a:off x="-1700" y="329"/>
            <a:ext cx="9147400" cy="5142843"/>
            <a:chOff x="238125" y="854700"/>
            <a:chExt cx="7142500" cy="4015650"/>
          </a:xfrm>
        </p:grpSpPr>
        <p:sp>
          <p:nvSpPr>
            <p:cNvPr id="397" name="Google Shape;397;p15"/>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5"/>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5"/>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5"/>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5"/>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5"/>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5"/>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5"/>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5"/>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5"/>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5"/>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5"/>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5"/>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5"/>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5"/>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5"/>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5"/>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5"/>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5"/>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16" name="Google Shape;416;p15"/>
          <p:cNvCxnSpPr/>
          <p:nvPr/>
        </p:nvCxnSpPr>
        <p:spPr>
          <a:xfrm>
            <a:off x="-62550" y="540000"/>
            <a:ext cx="9269100" cy="0"/>
          </a:xfrm>
          <a:prstGeom prst="straightConnector1">
            <a:avLst/>
          </a:prstGeom>
          <a:noFill/>
          <a:ln cap="flat" cmpd="sng" w="9525">
            <a:solidFill>
              <a:srgbClr val="6D9EEB"/>
            </a:solidFill>
            <a:prstDash val="solid"/>
            <a:round/>
            <a:headEnd len="med" w="med" type="none"/>
            <a:tailEnd len="med" w="med" type="none"/>
          </a:ln>
        </p:spPr>
      </p:cxnSp>
      <p:sp>
        <p:nvSpPr>
          <p:cNvPr id="417" name="Google Shape;417;p15"/>
          <p:cNvSpPr/>
          <p:nvPr/>
        </p:nvSpPr>
        <p:spPr>
          <a:xfrm>
            <a:off x="-14550" y="5010825"/>
            <a:ext cx="9160200" cy="156300"/>
          </a:xfrm>
          <a:prstGeom prst="rect">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5"/>
          <p:cNvSpPr txBox="1"/>
          <p:nvPr>
            <p:ph type="title"/>
          </p:nvPr>
        </p:nvSpPr>
        <p:spPr>
          <a:xfrm>
            <a:off x="720000" y="1484450"/>
            <a:ext cx="3519300" cy="1679700"/>
          </a:xfrm>
          <a:prstGeom prst="rect">
            <a:avLst/>
          </a:prstGeom>
        </p:spPr>
        <p:txBody>
          <a:bodyPr anchorCtr="0" anchor="ctr" bIns="0" lIns="0" spcFirstLastPara="1" rIns="0" wrap="square" tIns="0">
            <a:noAutofit/>
          </a:bodyPr>
          <a:lstStyle>
            <a:lvl1pPr lvl="0">
              <a:spcBef>
                <a:spcPts val="0"/>
              </a:spcBef>
              <a:spcAft>
                <a:spcPts val="0"/>
              </a:spcAft>
              <a:buSzPts val="4800"/>
              <a:buNone/>
              <a:defRPr sz="5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9" name="Google Shape;419;p15"/>
          <p:cNvSpPr txBox="1"/>
          <p:nvPr>
            <p:ph idx="1" type="subTitle"/>
          </p:nvPr>
        </p:nvSpPr>
        <p:spPr>
          <a:xfrm rot="684086">
            <a:off x="5795182" y="1704721"/>
            <a:ext cx="1878775" cy="1788169"/>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sz="16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p:cSld name="CUSTOM_6">
    <p:spTree>
      <p:nvGrpSpPr>
        <p:cNvPr id="420" name="Shape 420"/>
        <p:cNvGrpSpPr/>
        <p:nvPr/>
      </p:nvGrpSpPr>
      <p:grpSpPr>
        <a:xfrm>
          <a:off x="0" y="0"/>
          <a:ext cx="0" cy="0"/>
          <a:chOff x="0" y="0"/>
          <a:chExt cx="0" cy="0"/>
        </a:xfrm>
      </p:grpSpPr>
      <p:grpSp>
        <p:nvGrpSpPr>
          <p:cNvPr id="421" name="Google Shape;421;p16"/>
          <p:cNvGrpSpPr/>
          <p:nvPr/>
        </p:nvGrpSpPr>
        <p:grpSpPr>
          <a:xfrm>
            <a:off x="-174525" y="-22399"/>
            <a:ext cx="9487164" cy="5193049"/>
            <a:chOff x="-174525" y="-22399"/>
            <a:chExt cx="9487164" cy="5193049"/>
          </a:xfrm>
        </p:grpSpPr>
        <p:sp>
          <p:nvSpPr>
            <p:cNvPr id="422" name="Google Shape;422;p16"/>
            <p:cNvSpPr/>
            <p:nvPr/>
          </p:nvSpPr>
          <p:spPr>
            <a:xfrm>
              <a:off x="-174525" y="-22399"/>
              <a:ext cx="9487164" cy="5188298"/>
            </a:xfrm>
            <a:custGeom>
              <a:rect b="b" l="l" r="r" t="t"/>
              <a:pathLst>
                <a:path extrusionOk="0" h="144360" w="264469">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3" name="Google Shape;423;p16"/>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nvGrpSpPr>
            <p:cNvPr id="424" name="Google Shape;424;p16"/>
            <p:cNvGrpSpPr/>
            <p:nvPr/>
          </p:nvGrpSpPr>
          <p:grpSpPr>
            <a:xfrm>
              <a:off x="263005" y="845117"/>
              <a:ext cx="3790149" cy="3960313"/>
              <a:chOff x="263005" y="845117"/>
              <a:chExt cx="3790149" cy="3960313"/>
            </a:xfrm>
          </p:grpSpPr>
          <p:sp>
            <p:nvSpPr>
              <p:cNvPr id="425" name="Google Shape;425;p16"/>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6"/>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6"/>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6"/>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6"/>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6"/>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6"/>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6"/>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6"/>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6"/>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6"/>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6"/>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6"/>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6"/>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6"/>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0" name="Google Shape;440;p16"/>
            <p:cNvGrpSpPr/>
            <p:nvPr/>
          </p:nvGrpSpPr>
          <p:grpSpPr>
            <a:xfrm>
              <a:off x="5055305" y="845117"/>
              <a:ext cx="3790149" cy="3960313"/>
              <a:chOff x="263005" y="845117"/>
              <a:chExt cx="3790149" cy="3960313"/>
            </a:xfrm>
          </p:grpSpPr>
          <p:sp>
            <p:nvSpPr>
              <p:cNvPr id="441" name="Google Shape;441;p16"/>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6"/>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6"/>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6"/>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6"/>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6"/>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6"/>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6"/>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6"/>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6"/>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6"/>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6"/>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6"/>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6"/>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6"/>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56" name="Google Shape;456;p16"/>
            <p:cNvCxnSpPr/>
            <p:nvPr/>
          </p:nvCxnSpPr>
          <p:spPr>
            <a:xfrm>
              <a:off x="4625700" y="540000"/>
              <a:ext cx="4679100" cy="0"/>
            </a:xfrm>
            <a:prstGeom prst="straightConnector1">
              <a:avLst/>
            </a:prstGeom>
            <a:noFill/>
            <a:ln cap="flat" cmpd="sng" w="9525">
              <a:solidFill>
                <a:srgbClr val="6D9EEB"/>
              </a:solidFill>
              <a:prstDash val="solid"/>
              <a:round/>
              <a:headEnd len="med" w="med" type="none"/>
              <a:tailEnd len="med" w="med" type="none"/>
            </a:ln>
          </p:spPr>
        </p:cxnSp>
        <p:cxnSp>
          <p:nvCxnSpPr>
            <p:cNvPr id="457" name="Google Shape;457;p16"/>
            <p:cNvCxnSpPr/>
            <p:nvPr/>
          </p:nvCxnSpPr>
          <p:spPr>
            <a:xfrm>
              <a:off x="40493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458" name="Google Shape;458;p16"/>
            <p:cNvCxnSpPr/>
            <p:nvPr/>
          </p:nvCxnSpPr>
          <p:spPr>
            <a:xfrm>
              <a:off x="41129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459" name="Google Shape;459;p16"/>
            <p:cNvCxnSpPr/>
            <p:nvPr/>
          </p:nvCxnSpPr>
          <p:spPr>
            <a:xfrm>
              <a:off x="49917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460" name="Google Shape;460;p16"/>
            <p:cNvCxnSpPr/>
            <p:nvPr/>
          </p:nvCxnSpPr>
          <p:spPr>
            <a:xfrm>
              <a:off x="50553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461" name="Google Shape;461;p16"/>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sp>
        <p:nvSpPr>
          <p:cNvPr id="462" name="Google Shape;462;p16"/>
          <p:cNvSpPr txBox="1"/>
          <p:nvPr>
            <p:ph idx="1" type="subTitle"/>
          </p:nvPr>
        </p:nvSpPr>
        <p:spPr>
          <a:xfrm>
            <a:off x="906900" y="3567725"/>
            <a:ext cx="2506200" cy="340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63" name="Google Shape;463;p16"/>
          <p:cNvSpPr txBox="1"/>
          <p:nvPr>
            <p:ph idx="2" type="subTitle"/>
          </p:nvPr>
        </p:nvSpPr>
        <p:spPr>
          <a:xfrm>
            <a:off x="5703900" y="3567725"/>
            <a:ext cx="2506200" cy="340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64" name="Google Shape;464;p16"/>
          <p:cNvSpPr txBox="1"/>
          <p:nvPr>
            <p:ph idx="3" type="subTitle"/>
          </p:nvPr>
        </p:nvSpPr>
        <p:spPr>
          <a:xfrm>
            <a:off x="906900" y="2028275"/>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65" name="Google Shape;465;p16"/>
          <p:cNvSpPr txBox="1"/>
          <p:nvPr>
            <p:ph idx="4" type="subTitle"/>
          </p:nvPr>
        </p:nvSpPr>
        <p:spPr>
          <a:xfrm>
            <a:off x="5427475" y="1810450"/>
            <a:ext cx="2506200" cy="406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66" name="Google Shape;466;p16"/>
          <p:cNvSpPr txBox="1"/>
          <p:nvPr>
            <p:ph idx="5" type="subTitle"/>
          </p:nvPr>
        </p:nvSpPr>
        <p:spPr>
          <a:xfrm>
            <a:off x="906900" y="2520325"/>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67" name="Google Shape;467;p16"/>
          <p:cNvSpPr txBox="1"/>
          <p:nvPr>
            <p:ph idx="6" type="subTitle"/>
          </p:nvPr>
        </p:nvSpPr>
        <p:spPr>
          <a:xfrm>
            <a:off x="5703900" y="2520325"/>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68" name="Google Shape;468;p16"/>
          <p:cNvSpPr txBox="1"/>
          <p:nvPr>
            <p:ph idx="7" type="subTitle"/>
          </p:nvPr>
        </p:nvSpPr>
        <p:spPr>
          <a:xfrm>
            <a:off x="906900" y="4030800"/>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69" name="Google Shape;469;p16"/>
          <p:cNvSpPr txBox="1"/>
          <p:nvPr>
            <p:ph idx="8" type="subTitle"/>
          </p:nvPr>
        </p:nvSpPr>
        <p:spPr>
          <a:xfrm>
            <a:off x="5703900" y="4030800"/>
            <a:ext cx="250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70" name="Google Shape;470;p16"/>
          <p:cNvSpPr txBox="1"/>
          <p:nvPr>
            <p:ph type="title"/>
          </p:nvPr>
        </p:nvSpPr>
        <p:spPr>
          <a:xfrm>
            <a:off x="720000" y="540000"/>
            <a:ext cx="3330000" cy="996900"/>
          </a:xfrm>
          <a:prstGeom prst="rect">
            <a:avLst/>
          </a:prstGeom>
        </p:spPr>
        <p:txBody>
          <a:bodyPr anchorCtr="0" anchor="t" bIns="0" lIns="0" spcFirstLastPara="1" rIns="0" wrap="square" tIns="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71" name="Shape 471"/>
        <p:cNvGrpSpPr/>
        <p:nvPr/>
      </p:nvGrpSpPr>
      <p:grpSpPr>
        <a:xfrm>
          <a:off x="0" y="0"/>
          <a:ext cx="0" cy="0"/>
          <a:chOff x="0" y="0"/>
          <a:chExt cx="0" cy="0"/>
        </a:xfrm>
      </p:grpSpPr>
      <p:grpSp>
        <p:nvGrpSpPr>
          <p:cNvPr id="472" name="Google Shape;472;p17"/>
          <p:cNvGrpSpPr/>
          <p:nvPr/>
        </p:nvGrpSpPr>
        <p:grpSpPr>
          <a:xfrm>
            <a:off x="-1700" y="329"/>
            <a:ext cx="9147400" cy="5142843"/>
            <a:chOff x="238125" y="854700"/>
            <a:chExt cx="7142500" cy="4015650"/>
          </a:xfrm>
        </p:grpSpPr>
        <p:sp>
          <p:nvSpPr>
            <p:cNvPr id="473" name="Google Shape;473;p17"/>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7"/>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7"/>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7"/>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7"/>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7"/>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7"/>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7"/>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7"/>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7"/>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7"/>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7"/>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7"/>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7"/>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7"/>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7"/>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7"/>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7"/>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7"/>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7"/>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7"/>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7"/>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5" name="Google Shape;495;p17"/>
          <p:cNvSpPr txBox="1"/>
          <p:nvPr>
            <p:ph idx="1" type="subTitle"/>
          </p:nvPr>
        </p:nvSpPr>
        <p:spPr>
          <a:xfrm>
            <a:off x="3117150" y="3648238"/>
            <a:ext cx="2909700" cy="904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100"/>
              <a:buNone/>
              <a:defRPr sz="20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96" name="Google Shape;496;p17"/>
          <p:cNvSpPr txBox="1"/>
          <p:nvPr>
            <p:ph type="title"/>
          </p:nvPr>
        </p:nvSpPr>
        <p:spPr>
          <a:xfrm>
            <a:off x="1918650" y="1613838"/>
            <a:ext cx="5306700" cy="1482300"/>
          </a:xfrm>
          <a:prstGeom prst="rect">
            <a:avLst/>
          </a:prstGeom>
        </p:spPr>
        <p:txBody>
          <a:bodyPr anchorCtr="0" anchor="ctr" bIns="0" lIns="0" spcFirstLastPara="1" rIns="0" wrap="square" tIns="0">
            <a:noAutofit/>
          </a:bodyPr>
          <a:lstStyle>
            <a:lvl1pPr lvl="0" rtl="0" algn="ctr">
              <a:lnSpc>
                <a:spcPct val="90000"/>
              </a:lnSpc>
              <a:spcBef>
                <a:spcPts val="0"/>
              </a:spcBef>
              <a:spcAft>
                <a:spcPts val="0"/>
              </a:spcAft>
              <a:buSzPts val="4200"/>
              <a:buNone/>
              <a:defRPr sz="60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97" name="Google Shape;497;p17"/>
          <p:cNvSpPr txBox="1"/>
          <p:nvPr>
            <p:ph hasCustomPrompt="1" idx="2" type="title"/>
          </p:nvPr>
        </p:nvSpPr>
        <p:spPr>
          <a:xfrm>
            <a:off x="3843750" y="591063"/>
            <a:ext cx="1456500" cy="675600"/>
          </a:xfrm>
          <a:prstGeom prst="rect">
            <a:avLst/>
          </a:prstGeom>
        </p:spPr>
        <p:txBody>
          <a:bodyPr anchorCtr="0" anchor="ctr" bIns="0" lIns="0" spcFirstLastPara="1" rIns="0" wrap="square" tIns="0">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grpSp>
        <p:nvGrpSpPr>
          <p:cNvPr id="498" name="Google Shape;498;p17"/>
          <p:cNvGrpSpPr/>
          <p:nvPr/>
        </p:nvGrpSpPr>
        <p:grpSpPr>
          <a:xfrm flipH="1" rot="-697126">
            <a:off x="569287" y="-351303"/>
            <a:ext cx="1305393" cy="1346461"/>
            <a:chOff x="1492000" y="427450"/>
            <a:chExt cx="1188000" cy="1225375"/>
          </a:xfrm>
        </p:grpSpPr>
        <p:sp>
          <p:nvSpPr>
            <p:cNvPr id="499" name="Google Shape;499;p17"/>
            <p:cNvSpPr/>
            <p:nvPr/>
          </p:nvSpPr>
          <p:spPr>
            <a:xfrm>
              <a:off x="1492000" y="427450"/>
              <a:ext cx="1188000" cy="1225375"/>
            </a:xfrm>
            <a:custGeom>
              <a:rect b="b" l="l" r="r" t="t"/>
              <a:pathLst>
                <a:path extrusionOk="0" h="49015" w="4752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7"/>
            <p:cNvSpPr/>
            <p:nvPr/>
          </p:nvSpPr>
          <p:spPr>
            <a:xfrm>
              <a:off x="1505775" y="444875"/>
              <a:ext cx="1157925" cy="1185100"/>
            </a:xfrm>
            <a:custGeom>
              <a:rect b="b" l="l" r="r" t="t"/>
              <a:pathLst>
                <a:path extrusionOk="0" h="47404" w="46317">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7"/>
            <p:cNvSpPr/>
            <p:nvPr/>
          </p:nvSpPr>
          <p:spPr>
            <a:xfrm>
              <a:off x="1631725" y="1023800"/>
              <a:ext cx="932975" cy="17650"/>
            </a:xfrm>
            <a:custGeom>
              <a:rect b="b" l="l" r="r" t="t"/>
              <a:pathLst>
                <a:path extrusionOk="0" h="706" w="37319">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7"/>
            <p:cNvSpPr/>
            <p:nvPr/>
          </p:nvSpPr>
          <p:spPr>
            <a:xfrm>
              <a:off x="1633600" y="849000"/>
              <a:ext cx="924200" cy="26400"/>
            </a:xfrm>
            <a:custGeom>
              <a:rect b="b" l="l" r="r" t="t"/>
              <a:pathLst>
                <a:path extrusionOk="0" h="1056" w="36968">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7"/>
            <p:cNvSpPr/>
            <p:nvPr/>
          </p:nvSpPr>
          <p:spPr>
            <a:xfrm>
              <a:off x="1624825" y="765850"/>
              <a:ext cx="931725" cy="15325"/>
            </a:xfrm>
            <a:custGeom>
              <a:rect b="b" l="l" r="r" t="t"/>
              <a:pathLst>
                <a:path extrusionOk="0" h="613" w="37269">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7"/>
            <p:cNvSpPr/>
            <p:nvPr/>
          </p:nvSpPr>
          <p:spPr>
            <a:xfrm>
              <a:off x="1617300" y="1111525"/>
              <a:ext cx="938000" cy="28850"/>
            </a:xfrm>
            <a:custGeom>
              <a:rect b="b" l="l" r="r" t="t"/>
              <a:pathLst>
                <a:path extrusionOk="0" h="1154" w="3752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7"/>
            <p:cNvSpPr/>
            <p:nvPr/>
          </p:nvSpPr>
          <p:spPr>
            <a:xfrm>
              <a:off x="1624825" y="1206075"/>
              <a:ext cx="921075" cy="16000"/>
            </a:xfrm>
            <a:custGeom>
              <a:rect b="b" l="l" r="r" t="t"/>
              <a:pathLst>
                <a:path extrusionOk="0" h="640" w="36843">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7"/>
            <p:cNvSpPr/>
            <p:nvPr/>
          </p:nvSpPr>
          <p:spPr>
            <a:xfrm>
              <a:off x="1625450" y="1448675"/>
              <a:ext cx="923575" cy="33500"/>
            </a:xfrm>
            <a:custGeom>
              <a:rect b="b" l="l" r="r" t="t"/>
              <a:pathLst>
                <a:path extrusionOk="0" h="1340" w="36943">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7"/>
            <p:cNvSpPr/>
            <p:nvPr/>
          </p:nvSpPr>
          <p:spPr>
            <a:xfrm>
              <a:off x="1624200" y="934225"/>
              <a:ext cx="919200" cy="21800"/>
            </a:xfrm>
            <a:custGeom>
              <a:rect b="b" l="l" r="r" t="t"/>
              <a:pathLst>
                <a:path extrusionOk="0" h="872" w="36768">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7"/>
            <p:cNvSpPr/>
            <p:nvPr/>
          </p:nvSpPr>
          <p:spPr>
            <a:xfrm>
              <a:off x="1629200" y="1281975"/>
              <a:ext cx="912325" cy="25100"/>
            </a:xfrm>
            <a:custGeom>
              <a:rect b="b" l="l" r="r" t="t"/>
              <a:pathLst>
                <a:path extrusionOk="0" h="1004" w="36493">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7"/>
            <p:cNvSpPr/>
            <p:nvPr/>
          </p:nvSpPr>
          <p:spPr>
            <a:xfrm>
              <a:off x="1621075" y="1360300"/>
              <a:ext cx="919825" cy="23325"/>
            </a:xfrm>
            <a:custGeom>
              <a:rect b="b" l="l" r="r" t="t"/>
              <a:pathLst>
                <a:path extrusionOk="0" h="933" w="36793">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CUSTOM_2">
    <p:spTree>
      <p:nvGrpSpPr>
        <p:cNvPr id="510" name="Shape 510"/>
        <p:cNvGrpSpPr/>
        <p:nvPr/>
      </p:nvGrpSpPr>
      <p:grpSpPr>
        <a:xfrm>
          <a:off x="0" y="0"/>
          <a:ext cx="0" cy="0"/>
          <a:chOff x="0" y="0"/>
          <a:chExt cx="0" cy="0"/>
        </a:xfrm>
      </p:grpSpPr>
      <p:grpSp>
        <p:nvGrpSpPr>
          <p:cNvPr id="511" name="Google Shape;511;p18"/>
          <p:cNvGrpSpPr/>
          <p:nvPr/>
        </p:nvGrpSpPr>
        <p:grpSpPr>
          <a:xfrm>
            <a:off x="-1700" y="329"/>
            <a:ext cx="9147400" cy="5142843"/>
            <a:chOff x="238125" y="854700"/>
            <a:chExt cx="7142500" cy="4015650"/>
          </a:xfrm>
        </p:grpSpPr>
        <p:sp>
          <p:nvSpPr>
            <p:cNvPr id="512" name="Google Shape;512;p18"/>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8"/>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8"/>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8"/>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8"/>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8"/>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8"/>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8"/>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8"/>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8"/>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8"/>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8"/>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8"/>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8"/>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8"/>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8"/>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8"/>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8"/>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8"/>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1" name="Google Shape;531;p18"/>
          <p:cNvSpPr txBox="1"/>
          <p:nvPr>
            <p:ph idx="1" type="subTitle"/>
          </p:nvPr>
        </p:nvSpPr>
        <p:spPr>
          <a:xfrm>
            <a:off x="890100" y="1760244"/>
            <a:ext cx="7533900" cy="2777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Char char="●"/>
              <a:defRPr sz="1600"/>
            </a:lvl1pPr>
            <a:lvl2pPr lvl="1" rtl="0" algn="ctr">
              <a:lnSpc>
                <a:spcPct val="100000"/>
              </a:lnSpc>
              <a:spcBef>
                <a:spcPts val="0"/>
              </a:spcBef>
              <a:spcAft>
                <a:spcPts val="0"/>
              </a:spcAft>
              <a:buSzPts val="2800"/>
              <a:buChar char="○"/>
              <a:defRPr sz="2800"/>
            </a:lvl2pPr>
            <a:lvl3pPr lvl="2" rtl="0" algn="ctr">
              <a:lnSpc>
                <a:spcPct val="100000"/>
              </a:lnSpc>
              <a:spcBef>
                <a:spcPts val="0"/>
              </a:spcBef>
              <a:spcAft>
                <a:spcPts val="0"/>
              </a:spcAft>
              <a:buSzPts val="2800"/>
              <a:buChar char="■"/>
              <a:defRPr sz="2800"/>
            </a:lvl3pPr>
            <a:lvl4pPr lvl="3" rtl="0" algn="ctr">
              <a:lnSpc>
                <a:spcPct val="100000"/>
              </a:lnSpc>
              <a:spcBef>
                <a:spcPts val="0"/>
              </a:spcBef>
              <a:spcAft>
                <a:spcPts val="0"/>
              </a:spcAft>
              <a:buSzPts val="2800"/>
              <a:buChar char="●"/>
              <a:defRPr sz="2800"/>
            </a:lvl4pPr>
            <a:lvl5pPr lvl="4" rtl="0" algn="ctr">
              <a:lnSpc>
                <a:spcPct val="100000"/>
              </a:lnSpc>
              <a:spcBef>
                <a:spcPts val="0"/>
              </a:spcBef>
              <a:spcAft>
                <a:spcPts val="0"/>
              </a:spcAft>
              <a:buSzPts val="2800"/>
              <a:buChar char="○"/>
              <a:defRPr sz="2800"/>
            </a:lvl5pPr>
            <a:lvl6pPr lvl="5" rtl="0" algn="ctr">
              <a:lnSpc>
                <a:spcPct val="100000"/>
              </a:lnSpc>
              <a:spcBef>
                <a:spcPts val="0"/>
              </a:spcBef>
              <a:spcAft>
                <a:spcPts val="0"/>
              </a:spcAft>
              <a:buSzPts val="2800"/>
              <a:buChar char="■"/>
              <a:defRPr sz="2800"/>
            </a:lvl6pPr>
            <a:lvl7pPr lvl="6" rtl="0" algn="ctr">
              <a:lnSpc>
                <a:spcPct val="100000"/>
              </a:lnSpc>
              <a:spcBef>
                <a:spcPts val="0"/>
              </a:spcBef>
              <a:spcAft>
                <a:spcPts val="0"/>
              </a:spcAft>
              <a:buSzPts val="2800"/>
              <a:buChar char="●"/>
              <a:defRPr sz="2800"/>
            </a:lvl7pPr>
            <a:lvl8pPr lvl="7" rtl="0" algn="ctr">
              <a:lnSpc>
                <a:spcPct val="100000"/>
              </a:lnSpc>
              <a:spcBef>
                <a:spcPts val="0"/>
              </a:spcBef>
              <a:spcAft>
                <a:spcPts val="0"/>
              </a:spcAft>
              <a:buSzPts val="2800"/>
              <a:buChar char="○"/>
              <a:defRPr sz="2800"/>
            </a:lvl8pPr>
            <a:lvl9pPr lvl="8" rtl="0" algn="ctr">
              <a:lnSpc>
                <a:spcPct val="100000"/>
              </a:lnSpc>
              <a:spcBef>
                <a:spcPts val="0"/>
              </a:spcBef>
              <a:spcAft>
                <a:spcPts val="0"/>
              </a:spcAft>
              <a:buSzPts val="2800"/>
              <a:buChar char="■"/>
              <a:defRPr sz="2800"/>
            </a:lvl9pPr>
          </a:lstStyle>
          <a:p/>
        </p:txBody>
      </p:sp>
      <p:sp>
        <p:nvSpPr>
          <p:cNvPr id="532" name="Google Shape;532;p18"/>
          <p:cNvSpPr txBox="1"/>
          <p:nvPr>
            <p:ph type="title"/>
          </p:nvPr>
        </p:nvSpPr>
        <p:spPr>
          <a:xfrm>
            <a:off x="4572000" y="540000"/>
            <a:ext cx="3852000" cy="1037100"/>
          </a:xfrm>
          <a:prstGeom prst="rect">
            <a:avLst/>
          </a:prstGeom>
        </p:spPr>
        <p:txBody>
          <a:bodyPr anchorCtr="0" anchor="t" bIns="0" lIns="0" spcFirstLastPara="1" rIns="0" wrap="square" tIns="0">
            <a:noAutofit/>
          </a:bodyPr>
          <a:lstStyle>
            <a:lvl1pPr lvl="0" rtl="0" algn="r">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3" name="Shape 533"/>
        <p:cNvGrpSpPr/>
        <p:nvPr/>
      </p:nvGrpSpPr>
      <p:grpSpPr>
        <a:xfrm>
          <a:off x="0" y="0"/>
          <a:ext cx="0" cy="0"/>
          <a:chOff x="0" y="0"/>
          <a:chExt cx="0" cy="0"/>
        </a:xfrm>
      </p:grpSpPr>
      <p:grpSp>
        <p:nvGrpSpPr>
          <p:cNvPr id="534" name="Google Shape;534;p19"/>
          <p:cNvGrpSpPr/>
          <p:nvPr/>
        </p:nvGrpSpPr>
        <p:grpSpPr>
          <a:xfrm>
            <a:off x="-1700" y="329"/>
            <a:ext cx="9147400" cy="5142843"/>
            <a:chOff x="238125" y="854700"/>
            <a:chExt cx="7142500" cy="4015650"/>
          </a:xfrm>
        </p:grpSpPr>
        <p:sp>
          <p:nvSpPr>
            <p:cNvPr id="535" name="Google Shape;535;p19"/>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9"/>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9"/>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9"/>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9"/>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9"/>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9"/>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9"/>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9"/>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9"/>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9"/>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9"/>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9"/>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9"/>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9"/>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9"/>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9"/>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9"/>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9"/>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9"/>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9"/>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9"/>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7" name="Google Shape;557;p19"/>
          <p:cNvSpPr txBox="1"/>
          <p:nvPr>
            <p:ph type="title"/>
          </p:nvPr>
        </p:nvSpPr>
        <p:spPr>
          <a:xfrm>
            <a:off x="720000" y="540000"/>
            <a:ext cx="4824600" cy="993600"/>
          </a:xfrm>
          <a:prstGeom prst="rect">
            <a:avLst/>
          </a:prstGeom>
        </p:spPr>
        <p:txBody>
          <a:bodyPr anchorCtr="0" anchor="t"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p:cSld name="CUSTOM_11">
    <p:spTree>
      <p:nvGrpSpPr>
        <p:cNvPr id="558" name="Shape 558"/>
        <p:cNvGrpSpPr/>
        <p:nvPr/>
      </p:nvGrpSpPr>
      <p:grpSpPr>
        <a:xfrm>
          <a:off x="0" y="0"/>
          <a:ext cx="0" cy="0"/>
          <a:chOff x="0" y="0"/>
          <a:chExt cx="0" cy="0"/>
        </a:xfrm>
      </p:grpSpPr>
      <p:sp>
        <p:nvSpPr>
          <p:cNvPr id="559" name="Google Shape;559;p20"/>
          <p:cNvSpPr txBox="1"/>
          <p:nvPr>
            <p:ph type="title"/>
          </p:nvPr>
        </p:nvSpPr>
        <p:spPr>
          <a:xfrm>
            <a:off x="4572000" y="540000"/>
            <a:ext cx="3852000" cy="488700"/>
          </a:xfrm>
          <a:prstGeom prst="rect">
            <a:avLst/>
          </a:prstGeom>
        </p:spPr>
        <p:txBody>
          <a:bodyPr anchorCtr="0" anchor="t" bIns="0" lIns="0" spcFirstLastPara="1" rIns="0" wrap="square" tIns="0">
            <a:noAutofit/>
          </a:bodyPr>
          <a:lstStyle>
            <a:lvl1pPr lvl="0" rtl="0" algn="r">
              <a:spcBef>
                <a:spcPts val="0"/>
              </a:spcBef>
              <a:spcAft>
                <a:spcPts val="0"/>
              </a:spcAft>
              <a:buSzPts val="4800"/>
              <a:buNone/>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grpSp>
        <p:nvGrpSpPr>
          <p:cNvPr id="560" name="Google Shape;560;p20"/>
          <p:cNvGrpSpPr/>
          <p:nvPr/>
        </p:nvGrpSpPr>
        <p:grpSpPr>
          <a:xfrm>
            <a:off x="-1700" y="329"/>
            <a:ext cx="9147400" cy="5142843"/>
            <a:chOff x="238125" y="854700"/>
            <a:chExt cx="7142500" cy="4015650"/>
          </a:xfrm>
        </p:grpSpPr>
        <p:sp>
          <p:nvSpPr>
            <p:cNvPr id="561" name="Google Shape;561;p20"/>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0"/>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0"/>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0"/>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0"/>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0"/>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0"/>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0"/>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0"/>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0"/>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0"/>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0"/>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0"/>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0"/>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0"/>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0"/>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0"/>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0"/>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0"/>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0"/>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0"/>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0"/>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83" name="Shape 583"/>
        <p:cNvGrpSpPr/>
        <p:nvPr/>
      </p:nvGrpSpPr>
      <p:grpSpPr>
        <a:xfrm>
          <a:off x="0" y="0"/>
          <a:ext cx="0" cy="0"/>
          <a:chOff x="0" y="0"/>
          <a:chExt cx="0" cy="0"/>
        </a:xfrm>
      </p:grpSpPr>
      <p:grpSp>
        <p:nvGrpSpPr>
          <p:cNvPr id="584" name="Google Shape;584;p21"/>
          <p:cNvGrpSpPr/>
          <p:nvPr/>
        </p:nvGrpSpPr>
        <p:grpSpPr>
          <a:xfrm>
            <a:off x="-1700" y="329"/>
            <a:ext cx="9147400" cy="5142843"/>
            <a:chOff x="238125" y="854700"/>
            <a:chExt cx="7142500" cy="4015650"/>
          </a:xfrm>
        </p:grpSpPr>
        <p:sp>
          <p:nvSpPr>
            <p:cNvPr id="585" name="Google Shape;585;p21"/>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1"/>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1"/>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1"/>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1"/>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1"/>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1"/>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1"/>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1"/>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1"/>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1"/>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1"/>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1"/>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1"/>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1"/>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1"/>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1"/>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1"/>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1"/>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04" name="Google Shape;604;p21"/>
          <p:cNvCxnSpPr/>
          <p:nvPr/>
        </p:nvCxnSpPr>
        <p:spPr>
          <a:xfrm>
            <a:off x="-62550" y="540000"/>
            <a:ext cx="9269100" cy="0"/>
          </a:xfrm>
          <a:prstGeom prst="straightConnector1">
            <a:avLst/>
          </a:prstGeom>
          <a:noFill/>
          <a:ln cap="flat" cmpd="sng" w="9525">
            <a:solidFill>
              <a:srgbClr val="6D9EEB"/>
            </a:solidFill>
            <a:prstDash val="solid"/>
            <a:round/>
            <a:headEnd len="med" w="med" type="none"/>
            <a:tailEnd len="med" w="med" type="none"/>
          </a:ln>
        </p:spPr>
      </p:cxnSp>
      <p:sp>
        <p:nvSpPr>
          <p:cNvPr id="605" name="Google Shape;605;p21"/>
          <p:cNvSpPr/>
          <p:nvPr/>
        </p:nvSpPr>
        <p:spPr>
          <a:xfrm>
            <a:off x="-14550" y="5010825"/>
            <a:ext cx="9160200" cy="156300"/>
          </a:xfrm>
          <a:prstGeom prst="rect">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1"/>
          <p:cNvSpPr txBox="1"/>
          <p:nvPr>
            <p:ph hasCustomPrompt="1" type="title"/>
          </p:nvPr>
        </p:nvSpPr>
        <p:spPr>
          <a:xfrm>
            <a:off x="1768200" y="1629238"/>
            <a:ext cx="5607600" cy="1361100"/>
          </a:xfrm>
          <a:prstGeom prst="rect">
            <a:avLst/>
          </a:prstGeom>
        </p:spPr>
        <p:txBody>
          <a:bodyPr anchorCtr="0" anchor="ctr" bIns="0" lIns="0" spcFirstLastPara="1" rIns="0" wrap="square" tIns="0">
            <a:noAutofit/>
          </a:bodyPr>
          <a:lstStyle>
            <a:lvl1pPr lvl="0" algn="ctr">
              <a:spcBef>
                <a:spcPts val="0"/>
              </a:spcBef>
              <a:spcAft>
                <a:spcPts val="0"/>
              </a:spcAft>
              <a:buSzPts val="12000"/>
              <a:buNone/>
              <a:defRPr sz="6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07" name="Google Shape;607;p21"/>
          <p:cNvSpPr txBox="1"/>
          <p:nvPr>
            <p:ph idx="1" type="body"/>
          </p:nvPr>
        </p:nvSpPr>
        <p:spPr>
          <a:xfrm>
            <a:off x="2710050" y="2850942"/>
            <a:ext cx="3723900" cy="663300"/>
          </a:xfrm>
          <a:prstGeom prst="rect">
            <a:avLst/>
          </a:prstGeom>
        </p:spPr>
        <p:txBody>
          <a:bodyPr anchorCtr="0" anchor="t" bIns="91425" lIns="91425" spcFirstLastPara="1" rIns="91425" wrap="square" tIns="91425">
            <a:noAutofit/>
          </a:bodyPr>
          <a:lstStyle>
            <a:lvl1pPr indent="-330200" lvl="0" marL="457200" algn="ctr">
              <a:spcBef>
                <a:spcPts val="0"/>
              </a:spcBef>
              <a:spcAft>
                <a:spcPts val="0"/>
              </a:spcAft>
              <a:buSzPts val="1600"/>
              <a:buChar char="●"/>
              <a:defRPr/>
            </a:lvl1pPr>
            <a:lvl2pPr indent="-330200" lvl="1" marL="914400" algn="ctr">
              <a:spcBef>
                <a:spcPts val="1600"/>
              </a:spcBef>
              <a:spcAft>
                <a:spcPts val="0"/>
              </a:spcAft>
              <a:buSzPts val="1600"/>
              <a:buChar char="○"/>
              <a:defRPr/>
            </a:lvl2pPr>
            <a:lvl3pPr indent="-330200" lvl="2" marL="1371600" algn="ctr">
              <a:spcBef>
                <a:spcPts val="1600"/>
              </a:spcBef>
              <a:spcAft>
                <a:spcPts val="0"/>
              </a:spcAft>
              <a:buSzPts val="1600"/>
              <a:buChar char="■"/>
              <a:defRPr/>
            </a:lvl3pPr>
            <a:lvl4pPr indent="-330200" lvl="3" marL="1828800" algn="ctr">
              <a:spcBef>
                <a:spcPts val="1600"/>
              </a:spcBef>
              <a:spcAft>
                <a:spcPts val="0"/>
              </a:spcAft>
              <a:buSzPts val="1600"/>
              <a:buChar char="●"/>
              <a:defRPr/>
            </a:lvl4pPr>
            <a:lvl5pPr indent="-330200" lvl="4" marL="2286000" algn="ctr">
              <a:spcBef>
                <a:spcPts val="1600"/>
              </a:spcBef>
              <a:spcAft>
                <a:spcPts val="0"/>
              </a:spcAft>
              <a:buSzPts val="1600"/>
              <a:buChar char="○"/>
              <a:defRPr/>
            </a:lvl5pPr>
            <a:lvl6pPr indent="-330200" lvl="5" marL="2743200" algn="ctr">
              <a:spcBef>
                <a:spcPts val="1600"/>
              </a:spcBef>
              <a:spcAft>
                <a:spcPts val="0"/>
              </a:spcAft>
              <a:buSzPts val="1600"/>
              <a:buChar char="■"/>
              <a:defRPr/>
            </a:lvl6pPr>
            <a:lvl7pPr indent="-330200" lvl="6" marL="3200400" algn="ctr">
              <a:spcBef>
                <a:spcPts val="1600"/>
              </a:spcBef>
              <a:spcAft>
                <a:spcPts val="0"/>
              </a:spcAft>
              <a:buSzPts val="1600"/>
              <a:buChar char="●"/>
              <a:defRPr/>
            </a:lvl7pPr>
            <a:lvl8pPr indent="-330200" lvl="7" marL="3657600" algn="ctr">
              <a:spcBef>
                <a:spcPts val="1600"/>
              </a:spcBef>
              <a:spcAft>
                <a:spcPts val="0"/>
              </a:spcAft>
              <a:buSzPts val="1600"/>
              <a:buChar char="○"/>
              <a:defRPr/>
            </a:lvl8pPr>
            <a:lvl9pPr indent="-330200" lvl="8" marL="4114800" algn="ctr">
              <a:spcBef>
                <a:spcPts val="1600"/>
              </a:spcBef>
              <a:spcAft>
                <a:spcPts val="1600"/>
              </a:spcAft>
              <a:buSzPts val="16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p:cSld name="CUSTOM_8">
    <p:spTree>
      <p:nvGrpSpPr>
        <p:cNvPr id="608" name="Shape 608"/>
        <p:cNvGrpSpPr/>
        <p:nvPr/>
      </p:nvGrpSpPr>
      <p:grpSpPr>
        <a:xfrm>
          <a:off x="0" y="0"/>
          <a:ext cx="0" cy="0"/>
          <a:chOff x="0" y="0"/>
          <a:chExt cx="0" cy="0"/>
        </a:xfrm>
      </p:grpSpPr>
      <p:grpSp>
        <p:nvGrpSpPr>
          <p:cNvPr id="609" name="Google Shape;609;p22"/>
          <p:cNvGrpSpPr/>
          <p:nvPr/>
        </p:nvGrpSpPr>
        <p:grpSpPr>
          <a:xfrm>
            <a:off x="-174525" y="-22399"/>
            <a:ext cx="9487164" cy="5193049"/>
            <a:chOff x="-174525" y="-22399"/>
            <a:chExt cx="9487164" cy="5193049"/>
          </a:xfrm>
        </p:grpSpPr>
        <p:sp>
          <p:nvSpPr>
            <p:cNvPr id="610" name="Google Shape;610;p22"/>
            <p:cNvSpPr/>
            <p:nvPr/>
          </p:nvSpPr>
          <p:spPr>
            <a:xfrm>
              <a:off x="-174525" y="-22399"/>
              <a:ext cx="9487164" cy="5188298"/>
            </a:xfrm>
            <a:custGeom>
              <a:rect b="b" l="l" r="r" t="t"/>
              <a:pathLst>
                <a:path extrusionOk="0" h="144360" w="264469">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1" name="Google Shape;611;p22"/>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nvGrpSpPr>
            <p:cNvPr id="612" name="Google Shape;612;p22"/>
            <p:cNvGrpSpPr/>
            <p:nvPr/>
          </p:nvGrpSpPr>
          <p:grpSpPr>
            <a:xfrm>
              <a:off x="263005" y="845117"/>
              <a:ext cx="3790149" cy="3960313"/>
              <a:chOff x="263005" y="845117"/>
              <a:chExt cx="3790149" cy="3960313"/>
            </a:xfrm>
          </p:grpSpPr>
          <p:sp>
            <p:nvSpPr>
              <p:cNvPr id="613" name="Google Shape;613;p22"/>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2"/>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2"/>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2"/>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2"/>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2"/>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2"/>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2"/>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2"/>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2"/>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2"/>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2"/>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2"/>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2"/>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2"/>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8" name="Google Shape;628;p22"/>
            <p:cNvGrpSpPr/>
            <p:nvPr/>
          </p:nvGrpSpPr>
          <p:grpSpPr>
            <a:xfrm>
              <a:off x="5055305" y="845117"/>
              <a:ext cx="3790149" cy="3960313"/>
              <a:chOff x="263005" y="845117"/>
              <a:chExt cx="3790149" cy="3960313"/>
            </a:xfrm>
          </p:grpSpPr>
          <p:sp>
            <p:nvSpPr>
              <p:cNvPr id="629" name="Google Shape;629;p22"/>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2"/>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2"/>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2"/>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2"/>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2"/>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22"/>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2"/>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2"/>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22"/>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22"/>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22"/>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2"/>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2"/>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22"/>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44" name="Google Shape;644;p22"/>
            <p:cNvCxnSpPr/>
            <p:nvPr/>
          </p:nvCxnSpPr>
          <p:spPr>
            <a:xfrm>
              <a:off x="4625700" y="540000"/>
              <a:ext cx="4679100" cy="0"/>
            </a:xfrm>
            <a:prstGeom prst="straightConnector1">
              <a:avLst/>
            </a:prstGeom>
            <a:noFill/>
            <a:ln cap="flat" cmpd="sng" w="9525">
              <a:solidFill>
                <a:srgbClr val="6D9EEB"/>
              </a:solidFill>
              <a:prstDash val="solid"/>
              <a:round/>
              <a:headEnd len="med" w="med" type="none"/>
              <a:tailEnd len="med" w="med" type="none"/>
            </a:ln>
          </p:spPr>
        </p:cxnSp>
        <p:cxnSp>
          <p:nvCxnSpPr>
            <p:cNvPr id="645" name="Google Shape;645;p22"/>
            <p:cNvCxnSpPr/>
            <p:nvPr/>
          </p:nvCxnSpPr>
          <p:spPr>
            <a:xfrm>
              <a:off x="40493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646" name="Google Shape;646;p22"/>
            <p:cNvCxnSpPr/>
            <p:nvPr/>
          </p:nvCxnSpPr>
          <p:spPr>
            <a:xfrm>
              <a:off x="41129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647" name="Google Shape;647;p22"/>
            <p:cNvCxnSpPr/>
            <p:nvPr/>
          </p:nvCxnSpPr>
          <p:spPr>
            <a:xfrm>
              <a:off x="49917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648" name="Google Shape;648;p22"/>
            <p:cNvCxnSpPr/>
            <p:nvPr/>
          </p:nvCxnSpPr>
          <p:spPr>
            <a:xfrm>
              <a:off x="50553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649" name="Google Shape;649;p22"/>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sp>
        <p:nvSpPr>
          <p:cNvPr id="650" name="Google Shape;650;p22"/>
          <p:cNvSpPr txBox="1"/>
          <p:nvPr>
            <p:ph hasCustomPrompt="1" type="title"/>
          </p:nvPr>
        </p:nvSpPr>
        <p:spPr>
          <a:xfrm>
            <a:off x="720000" y="1143700"/>
            <a:ext cx="3330000" cy="7959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46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51" name="Google Shape;651;p22"/>
          <p:cNvSpPr txBox="1"/>
          <p:nvPr>
            <p:ph hasCustomPrompt="1" idx="2" type="title"/>
          </p:nvPr>
        </p:nvSpPr>
        <p:spPr>
          <a:xfrm>
            <a:off x="720000" y="2946225"/>
            <a:ext cx="3330000" cy="7959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46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52" name="Google Shape;652;p22"/>
          <p:cNvSpPr txBox="1"/>
          <p:nvPr>
            <p:ph hasCustomPrompt="1" idx="3" type="title"/>
          </p:nvPr>
        </p:nvSpPr>
        <p:spPr>
          <a:xfrm>
            <a:off x="5094000" y="2946225"/>
            <a:ext cx="3330000" cy="795900"/>
          </a:xfrm>
          <a:prstGeom prst="rect">
            <a:avLst/>
          </a:prstGeom>
        </p:spPr>
        <p:txBody>
          <a:bodyPr anchorCtr="0" anchor="ctr" bIns="0" lIns="0" spcFirstLastPara="1" rIns="0" wrap="square" tIns="0">
            <a:noAutofit/>
          </a:bodyPr>
          <a:lstStyle>
            <a:lvl1pPr lvl="0" rtl="0" algn="ctr">
              <a:spcBef>
                <a:spcPts val="0"/>
              </a:spcBef>
              <a:spcAft>
                <a:spcPts val="0"/>
              </a:spcAft>
              <a:buSzPts val="12000"/>
              <a:buNone/>
              <a:defRPr sz="46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53" name="Google Shape;653;p22"/>
          <p:cNvSpPr txBox="1"/>
          <p:nvPr>
            <p:ph idx="1" type="subTitle"/>
          </p:nvPr>
        </p:nvSpPr>
        <p:spPr>
          <a:xfrm>
            <a:off x="720000" y="1939588"/>
            <a:ext cx="2939400" cy="410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54" name="Google Shape;654;p22"/>
          <p:cNvSpPr txBox="1"/>
          <p:nvPr>
            <p:ph idx="4" type="subTitle"/>
          </p:nvPr>
        </p:nvSpPr>
        <p:spPr>
          <a:xfrm>
            <a:off x="720000" y="3742100"/>
            <a:ext cx="2939400" cy="410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55" name="Google Shape;655;p22"/>
          <p:cNvSpPr txBox="1"/>
          <p:nvPr>
            <p:ph idx="5" type="subTitle"/>
          </p:nvPr>
        </p:nvSpPr>
        <p:spPr>
          <a:xfrm>
            <a:off x="5291700" y="3742125"/>
            <a:ext cx="31323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2">
  <p:cSld name="CUSTOM_9">
    <p:spTree>
      <p:nvGrpSpPr>
        <p:cNvPr id="656" name="Shape 656"/>
        <p:cNvGrpSpPr/>
        <p:nvPr/>
      </p:nvGrpSpPr>
      <p:grpSpPr>
        <a:xfrm>
          <a:off x="0" y="0"/>
          <a:ext cx="0" cy="0"/>
          <a:chOff x="0" y="0"/>
          <a:chExt cx="0" cy="0"/>
        </a:xfrm>
      </p:grpSpPr>
      <p:grpSp>
        <p:nvGrpSpPr>
          <p:cNvPr id="657" name="Google Shape;657;p23"/>
          <p:cNvGrpSpPr/>
          <p:nvPr/>
        </p:nvGrpSpPr>
        <p:grpSpPr>
          <a:xfrm>
            <a:off x="-174525" y="-22399"/>
            <a:ext cx="9487164" cy="5193049"/>
            <a:chOff x="-174525" y="-22399"/>
            <a:chExt cx="9487164" cy="5193049"/>
          </a:xfrm>
        </p:grpSpPr>
        <p:sp>
          <p:nvSpPr>
            <p:cNvPr id="658" name="Google Shape;658;p23"/>
            <p:cNvSpPr/>
            <p:nvPr/>
          </p:nvSpPr>
          <p:spPr>
            <a:xfrm>
              <a:off x="-174525" y="-22399"/>
              <a:ext cx="9487164" cy="5188298"/>
            </a:xfrm>
            <a:custGeom>
              <a:rect b="b" l="l" r="r" t="t"/>
              <a:pathLst>
                <a:path extrusionOk="0" h="144360" w="264469">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9" name="Google Shape;659;p23"/>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nvGrpSpPr>
            <p:cNvPr id="660" name="Google Shape;660;p23"/>
            <p:cNvGrpSpPr/>
            <p:nvPr/>
          </p:nvGrpSpPr>
          <p:grpSpPr>
            <a:xfrm>
              <a:off x="263005" y="845117"/>
              <a:ext cx="3790149" cy="3960313"/>
              <a:chOff x="263005" y="845117"/>
              <a:chExt cx="3790149" cy="3960313"/>
            </a:xfrm>
          </p:grpSpPr>
          <p:sp>
            <p:nvSpPr>
              <p:cNvPr id="661" name="Google Shape;661;p23"/>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3"/>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3"/>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3"/>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3"/>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3"/>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3"/>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3"/>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3"/>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3"/>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3"/>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3"/>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3"/>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3"/>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3"/>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6" name="Google Shape;676;p23"/>
            <p:cNvGrpSpPr/>
            <p:nvPr/>
          </p:nvGrpSpPr>
          <p:grpSpPr>
            <a:xfrm>
              <a:off x="5055305" y="845117"/>
              <a:ext cx="3790149" cy="3960313"/>
              <a:chOff x="263005" y="845117"/>
              <a:chExt cx="3790149" cy="3960313"/>
            </a:xfrm>
          </p:grpSpPr>
          <p:sp>
            <p:nvSpPr>
              <p:cNvPr id="677" name="Google Shape;677;p23"/>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3"/>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3"/>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3"/>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3"/>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3"/>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3"/>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3"/>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3"/>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3"/>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3"/>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3"/>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3"/>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3"/>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23"/>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92" name="Google Shape;692;p23"/>
            <p:cNvCxnSpPr/>
            <p:nvPr/>
          </p:nvCxnSpPr>
          <p:spPr>
            <a:xfrm>
              <a:off x="4625700" y="540000"/>
              <a:ext cx="4679100" cy="0"/>
            </a:xfrm>
            <a:prstGeom prst="straightConnector1">
              <a:avLst/>
            </a:prstGeom>
            <a:noFill/>
            <a:ln cap="flat" cmpd="sng" w="9525">
              <a:solidFill>
                <a:srgbClr val="6D9EEB"/>
              </a:solidFill>
              <a:prstDash val="solid"/>
              <a:round/>
              <a:headEnd len="med" w="med" type="none"/>
              <a:tailEnd len="med" w="med" type="none"/>
            </a:ln>
          </p:spPr>
        </p:cxnSp>
        <p:cxnSp>
          <p:nvCxnSpPr>
            <p:cNvPr id="693" name="Google Shape;693;p23"/>
            <p:cNvCxnSpPr/>
            <p:nvPr/>
          </p:nvCxnSpPr>
          <p:spPr>
            <a:xfrm>
              <a:off x="40493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694" name="Google Shape;694;p23"/>
            <p:cNvCxnSpPr/>
            <p:nvPr/>
          </p:nvCxnSpPr>
          <p:spPr>
            <a:xfrm>
              <a:off x="41129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695" name="Google Shape;695;p23"/>
            <p:cNvCxnSpPr/>
            <p:nvPr/>
          </p:nvCxnSpPr>
          <p:spPr>
            <a:xfrm>
              <a:off x="49917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696" name="Google Shape;696;p23"/>
            <p:cNvCxnSpPr/>
            <p:nvPr/>
          </p:nvCxnSpPr>
          <p:spPr>
            <a:xfrm>
              <a:off x="50553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697" name="Google Shape;697;p23"/>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sp>
        <p:nvSpPr>
          <p:cNvPr id="698" name="Google Shape;698;p23"/>
          <p:cNvSpPr txBox="1"/>
          <p:nvPr>
            <p:ph idx="1" type="subTitle"/>
          </p:nvPr>
        </p:nvSpPr>
        <p:spPr>
          <a:xfrm>
            <a:off x="720000" y="2633338"/>
            <a:ext cx="2073600" cy="1594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699" name="Google Shape;699;p23"/>
          <p:cNvSpPr txBox="1"/>
          <p:nvPr>
            <p:ph type="title"/>
          </p:nvPr>
        </p:nvSpPr>
        <p:spPr>
          <a:xfrm>
            <a:off x="720000" y="1452200"/>
            <a:ext cx="1621200" cy="993600"/>
          </a:xfrm>
          <a:prstGeom prst="rect">
            <a:avLst/>
          </a:prstGeom>
        </p:spPr>
        <p:txBody>
          <a:bodyPr anchorCtr="0" anchor="ctr"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10">
    <p:spTree>
      <p:nvGrpSpPr>
        <p:cNvPr id="700" name="Shape 700"/>
        <p:cNvGrpSpPr/>
        <p:nvPr/>
      </p:nvGrpSpPr>
      <p:grpSpPr>
        <a:xfrm>
          <a:off x="0" y="0"/>
          <a:ext cx="0" cy="0"/>
          <a:chOff x="0" y="0"/>
          <a:chExt cx="0" cy="0"/>
        </a:xfrm>
      </p:grpSpPr>
      <p:grpSp>
        <p:nvGrpSpPr>
          <p:cNvPr id="701" name="Google Shape;701;p24"/>
          <p:cNvGrpSpPr/>
          <p:nvPr/>
        </p:nvGrpSpPr>
        <p:grpSpPr>
          <a:xfrm>
            <a:off x="-1700" y="329"/>
            <a:ext cx="9147400" cy="5142843"/>
            <a:chOff x="238125" y="854700"/>
            <a:chExt cx="7142500" cy="4015650"/>
          </a:xfrm>
        </p:grpSpPr>
        <p:sp>
          <p:nvSpPr>
            <p:cNvPr id="702" name="Google Shape;702;p24"/>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24"/>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4"/>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4"/>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4"/>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4"/>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4"/>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4"/>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4"/>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4"/>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4"/>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4"/>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4"/>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4"/>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4"/>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4"/>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4"/>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4"/>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4"/>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21" name="Google Shape;721;p24"/>
          <p:cNvCxnSpPr/>
          <p:nvPr/>
        </p:nvCxnSpPr>
        <p:spPr>
          <a:xfrm>
            <a:off x="-62550" y="540000"/>
            <a:ext cx="9269100" cy="0"/>
          </a:xfrm>
          <a:prstGeom prst="straightConnector1">
            <a:avLst/>
          </a:prstGeom>
          <a:noFill/>
          <a:ln cap="flat" cmpd="sng" w="9525">
            <a:solidFill>
              <a:srgbClr val="6D9EEB"/>
            </a:solidFill>
            <a:prstDash val="solid"/>
            <a:round/>
            <a:headEnd len="med" w="med" type="none"/>
            <a:tailEnd len="med" w="med" type="none"/>
          </a:ln>
        </p:spPr>
      </p:cxnSp>
      <p:sp>
        <p:nvSpPr>
          <p:cNvPr id="722" name="Google Shape;722;p24"/>
          <p:cNvSpPr/>
          <p:nvPr/>
        </p:nvSpPr>
        <p:spPr>
          <a:xfrm>
            <a:off x="-14550" y="5010825"/>
            <a:ext cx="9160200" cy="156300"/>
          </a:xfrm>
          <a:prstGeom prst="rect">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4"/>
          <p:cNvSpPr txBox="1"/>
          <p:nvPr>
            <p:ph type="ctrTitle"/>
          </p:nvPr>
        </p:nvSpPr>
        <p:spPr>
          <a:xfrm>
            <a:off x="2351875" y="540000"/>
            <a:ext cx="4440300" cy="929100"/>
          </a:xfrm>
          <a:prstGeom prst="rect">
            <a:avLst/>
          </a:prstGeom>
        </p:spPr>
        <p:txBody>
          <a:bodyPr anchorCtr="0" anchor="ctr" bIns="0" lIns="0" spcFirstLastPara="1" rIns="0" wrap="square" tIns="0">
            <a:noAutofit/>
          </a:bodyPr>
          <a:lstStyle>
            <a:lvl1pPr lvl="0" rtl="0" algn="ctr">
              <a:spcBef>
                <a:spcPts val="0"/>
              </a:spcBef>
              <a:spcAft>
                <a:spcPts val="0"/>
              </a:spcAft>
              <a:buSzPts val="52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4" name="Google Shape;724;p24"/>
          <p:cNvSpPr txBox="1"/>
          <p:nvPr/>
        </p:nvSpPr>
        <p:spPr>
          <a:xfrm>
            <a:off x="2422213" y="3744575"/>
            <a:ext cx="4299600" cy="6330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1200">
                <a:solidFill>
                  <a:schemeClr val="dk2"/>
                </a:solidFill>
                <a:latin typeface="Muli"/>
                <a:ea typeface="Muli"/>
                <a:cs typeface="Muli"/>
                <a:sym typeface="Muli"/>
              </a:rPr>
              <a:t>CREDITS: This presentation template was created by </a:t>
            </a:r>
            <a:r>
              <a:rPr lang="en" sz="1200">
                <a:solidFill>
                  <a:schemeClr val="dk2"/>
                </a:solidFill>
                <a:uFill>
                  <a:noFill/>
                </a:uFill>
                <a:latin typeface="Muli"/>
                <a:ea typeface="Muli"/>
                <a:cs typeface="Muli"/>
                <a:sym typeface="Muli"/>
                <a:hlinkClick r:id="rId2">
                  <a:extLst>
                    <a:ext uri="{A12FA001-AC4F-418D-AE19-62706E023703}">
                      <ahyp:hlinkClr val="tx"/>
                    </a:ext>
                  </a:extLst>
                </a:hlinkClick>
              </a:rPr>
              <a:t>Slidesgo</a:t>
            </a:r>
            <a:r>
              <a:rPr lang="en" sz="1200">
                <a:solidFill>
                  <a:schemeClr val="dk2"/>
                </a:solidFill>
                <a:latin typeface="Muli"/>
                <a:ea typeface="Muli"/>
                <a:cs typeface="Muli"/>
                <a:sym typeface="Muli"/>
              </a:rPr>
              <a:t>, including icons by </a:t>
            </a:r>
            <a:r>
              <a:rPr lang="en" sz="1200">
                <a:solidFill>
                  <a:schemeClr val="dk2"/>
                </a:solidFill>
                <a:uFill>
                  <a:noFill/>
                </a:uFill>
                <a:latin typeface="Muli"/>
                <a:ea typeface="Muli"/>
                <a:cs typeface="Muli"/>
                <a:sym typeface="Muli"/>
                <a:hlinkClick r:id="rId3">
                  <a:extLst>
                    <a:ext uri="{A12FA001-AC4F-418D-AE19-62706E023703}">
                      <ahyp:hlinkClr val="tx"/>
                    </a:ext>
                  </a:extLst>
                </a:hlinkClick>
              </a:rPr>
              <a:t>Flaticon</a:t>
            </a:r>
            <a:r>
              <a:rPr lang="en" sz="1200">
                <a:solidFill>
                  <a:schemeClr val="dk2"/>
                </a:solidFill>
                <a:latin typeface="Muli"/>
                <a:ea typeface="Muli"/>
                <a:cs typeface="Muli"/>
                <a:sym typeface="Muli"/>
              </a:rPr>
              <a:t>, and infographics &amp; images by </a:t>
            </a:r>
            <a:r>
              <a:rPr lang="en" sz="1200">
                <a:solidFill>
                  <a:schemeClr val="dk2"/>
                </a:solidFill>
                <a:uFill>
                  <a:noFill/>
                </a:uFill>
                <a:latin typeface="Muli"/>
                <a:ea typeface="Muli"/>
                <a:cs typeface="Muli"/>
                <a:sym typeface="Muli"/>
                <a:hlinkClick r:id="rId4">
                  <a:extLst>
                    <a:ext uri="{A12FA001-AC4F-418D-AE19-62706E023703}">
                      <ahyp:hlinkClr val="tx"/>
                    </a:ext>
                  </a:extLst>
                </a:hlinkClick>
              </a:rPr>
              <a:t>Freepik</a:t>
            </a:r>
            <a:r>
              <a:rPr lang="en" sz="1200">
                <a:solidFill>
                  <a:schemeClr val="dk2"/>
                </a:solidFill>
                <a:latin typeface="Muli"/>
                <a:ea typeface="Muli"/>
                <a:cs typeface="Muli"/>
                <a:sym typeface="Muli"/>
              </a:rPr>
              <a:t>. </a:t>
            </a:r>
            <a:endParaRPr sz="1200">
              <a:solidFill>
                <a:schemeClr val="dk2"/>
              </a:solidFill>
              <a:latin typeface="Muli"/>
              <a:ea typeface="Muli"/>
              <a:cs typeface="Muli"/>
              <a:sym typeface="Muli"/>
            </a:endParaRPr>
          </a:p>
        </p:txBody>
      </p:sp>
      <p:sp>
        <p:nvSpPr>
          <p:cNvPr id="725" name="Google Shape;725;p24"/>
          <p:cNvSpPr txBox="1"/>
          <p:nvPr>
            <p:ph idx="1" type="subTitle"/>
          </p:nvPr>
        </p:nvSpPr>
        <p:spPr>
          <a:xfrm>
            <a:off x="2955600" y="2001450"/>
            <a:ext cx="3232800" cy="1778400"/>
          </a:xfrm>
          <a:prstGeom prst="rect">
            <a:avLst/>
          </a:prstGeom>
        </p:spPr>
        <p:txBody>
          <a:bodyPr anchorCtr="0" anchor="ctr" bIns="91425" lIns="91425" spcFirstLastPara="1" rIns="91425" wrap="square" tIns="91425">
            <a:noAutofit/>
          </a:bodyPr>
          <a:lstStyle>
            <a:lvl1pPr lvl="0" rtl="0" algn="ctr">
              <a:lnSpc>
                <a:spcPct val="90000"/>
              </a:lnSpc>
              <a:spcBef>
                <a:spcPts val="0"/>
              </a:spcBef>
              <a:spcAft>
                <a:spcPts val="0"/>
              </a:spcAft>
              <a:buSzPts val="2800"/>
              <a:buNone/>
              <a:defRPr>
                <a:latin typeface="Merriweather"/>
                <a:ea typeface="Merriweather"/>
                <a:cs typeface="Merriweather"/>
                <a:sym typeface="Merriweather"/>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grpSp>
        <p:nvGrpSpPr>
          <p:cNvPr id="726" name="Google Shape;726;p24"/>
          <p:cNvGrpSpPr/>
          <p:nvPr/>
        </p:nvGrpSpPr>
        <p:grpSpPr>
          <a:xfrm rot="697126">
            <a:off x="8218474" y="-369190"/>
            <a:ext cx="1305393" cy="1346461"/>
            <a:chOff x="1492000" y="427450"/>
            <a:chExt cx="1188000" cy="1225375"/>
          </a:xfrm>
        </p:grpSpPr>
        <p:sp>
          <p:nvSpPr>
            <p:cNvPr id="727" name="Google Shape;727;p24"/>
            <p:cNvSpPr/>
            <p:nvPr/>
          </p:nvSpPr>
          <p:spPr>
            <a:xfrm>
              <a:off x="1492000" y="427450"/>
              <a:ext cx="1188000" cy="1225375"/>
            </a:xfrm>
            <a:custGeom>
              <a:rect b="b" l="l" r="r" t="t"/>
              <a:pathLst>
                <a:path extrusionOk="0" h="49015" w="47520">
                  <a:moveTo>
                    <a:pt x="44863" y="698"/>
                  </a:moveTo>
                  <a:lnTo>
                    <a:pt x="44863" y="698"/>
                  </a:lnTo>
                  <a:cubicBezTo>
                    <a:pt x="45260" y="745"/>
                    <a:pt x="45657" y="763"/>
                    <a:pt x="46048" y="763"/>
                  </a:cubicBezTo>
                  <a:cubicBezTo>
                    <a:pt x="46274" y="763"/>
                    <a:pt x="46497" y="757"/>
                    <a:pt x="46717" y="748"/>
                  </a:cubicBezTo>
                  <a:lnTo>
                    <a:pt x="46717" y="748"/>
                  </a:lnTo>
                  <a:cubicBezTo>
                    <a:pt x="46667" y="8567"/>
                    <a:pt x="46617" y="16387"/>
                    <a:pt x="46642" y="24207"/>
                  </a:cubicBezTo>
                  <a:cubicBezTo>
                    <a:pt x="46667" y="32076"/>
                    <a:pt x="46366" y="40046"/>
                    <a:pt x="46868" y="47891"/>
                  </a:cubicBezTo>
                  <a:cubicBezTo>
                    <a:pt x="46818" y="47891"/>
                    <a:pt x="46792" y="47866"/>
                    <a:pt x="46767" y="47866"/>
                  </a:cubicBezTo>
                  <a:cubicBezTo>
                    <a:pt x="39987" y="48053"/>
                    <a:pt x="33211" y="48100"/>
                    <a:pt x="26436" y="48100"/>
                  </a:cubicBezTo>
                  <a:cubicBezTo>
                    <a:pt x="19684" y="48100"/>
                    <a:pt x="12934" y="48054"/>
                    <a:pt x="6180" y="48054"/>
                  </a:cubicBezTo>
                  <a:cubicBezTo>
                    <a:pt x="4304" y="48054"/>
                    <a:pt x="2428" y="48057"/>
                    <a:pt x="552" y="48066"/>
                  </a:cubicBezTo>
                  <a:cubicBezTo>
                    <a:pt x="802" y="38116"/>
                    <a:pt x="1203" y="28066"/>
                    <a:pt x="1203" y="18066"/>
                  </a:cubicBezTo>
                  <a:cubicBezTo>
                    <a:pt x="1203" y="12452"/>
                    <a:pt x="1078" y="6863"/>
                    <a:pt x="727" y="1299"/>
                  </a:cubicBezTo>
                  <a:lnTo>
                    <a:pt x="752" y="1299"/>
                  </a:lnTo>
                  <a:cubicBezTo>
                    <a:pt x="1098" y="1362"/>
                    <a:pt x="1492" y="1415"/>
                    <a:pt x="1880" y="1415"/>
                  </a:cubicBezTo>
                  <a:cubicBezTo>
                    <a:pt x="2112" y="1415"/>
                    <a:pt x="2341" y="1396"/>
                    <a:pt x="2557" y="1349"/>
                  </a:cubicBezTo>
                  <a:lnTo>
                    <a:pt x="2557" y="1349"/>
                  </a:lnTo>
                  <a:cubicBezTo>
                    <a:pt x="2406" y="1650"/>
                    <a:pt x="2406" y="2051"/>
                    <a:pt x="2582" y="2377"/>
                  </a:cubicBezTo>
                  <a:cubicBezTo>
                    <a:pt x="2901" y="2970"/>
                    <a:pt x="3636" y="3314"/>
                    <a:pt x="4314" y="3314"/>
                  </a:cubicBezTo>
                  <a:cubicBezTo>
                    <a:pt x="4381" y="3314"/>
                    <a:pt x="4447" y="3311"/>
                    <a:pt x="4512" y="3304"/>
                  </a:cubicBezTo>
                  <a:cubicBezTo>
                    <a:pt x="5740" y="3229"/>
                    <a:pt x="6316" y="1700"/>
                    <a:pt x="5539" y="873"/>
                  </a:cubicBezTo>
                  <a:lnTo>
                    <a:pt x="5539" y="873"/>
                  </a:lnTo>
                  <a:cubicBezTo>
                    <a:pt x="5943" y="910"/>
                    <a:pt x="6360" y="933"/>
                    <a:pt x="6771" y="933"/>
                  </a:cubicBezTo>
                  <a:cubicBezTo>
                    <a:pt x="6921" y="933"/>
                    <a:pt x="7071" y="930"/>
                    <a:pt x="7218" y="923"/>
                  </a:cubicBezTo>
                  <a:lnTo>
                    <a:pt x="7218" y="923"/>
                  </a:lnTo>
                  <a:cubicBezTo>
                    <a:pt x="6918" y="1199"/>
                    <a:pt x="6742" y="1700"/>
                    <a:pt x="6792" y="2101"/>
                  </a:cubicBezTo>
                  <a:cubicBezTo>
                    <a:pt x="6842" y="2778"/>
                    <a:pt x="7344" y="3254"/>
                    <a:pt x="7995" y="3354"/>
                  </a:cubicBezTo>
                  <a:cubicBezTo>
                    <a:pt x="8078" y="3367"/>
                    <a:pt x="8161" y="3373"/>
                    <a:pt x="8244" y="3373"/>
                  </a:cubicBezTo>
                  <a:cubicBezTo>
                    <a:pt x="8813" y="3373"/>
                    <a:pt x="9362" y="3077"/>
                    <a:pt x="9624" y="2552"/>
                  </a:cubicBezTo>
                  <a:cubicBezTo>
                    <a:pt x="9850" y="2076"/>
                    <a:pt x="9850" y="1475"/>
                    <a:pt x="9599" y="998"/>
                  </a:cubicBezTo>
                  <a:cubicBezTo>
                    <a:pt x="10025" y="998"/>
                    <a:pt x="10451" y="973"/>
                    <a:pt x="10903" y="898"/>
                  </a:cubicBezTo>
                  <a:lnTo>
                    <a:pt x="10903" y="898"/>
                  </a:lnTo>
                  <a:cubicBezTo>
                    <a:pt x="10652" y="1149"/>
                    <a:pt x="10527" y="1500"/>
                    <a:pt x="10552" y="1876"/>
                  </a:cubicBezTo>
                  <a:cubicBezTo>
                    <a:pt x="10627" y="2527"/>
                    <a:pt x="11178" y="3029"/>
                    <a:pt x="11830" y="3104"/>
                  </a:cubicBezTo>
                  <a:cubicBezTo>
                    <a:pt x="11905" y="3116"/>
                    <a:pt x="11981" y="3122"/>
                    <a:pt x="12056" y="3122"/>
                  </a:cubicBezTo>
                  <a:cubicBezTo>
                    <a:pt x="12607" y="3122"/>
                    <a:pt x="13138" y="2806"/>
                    <a:pt x="13359" y="2277"/>
                  </a:cubicBezTo>
                  <a:cubicBezTo>
                    <a:pt x="13559" y="1826"/>
                    <a:pt x="13509" y="1299"/>
                    <a:pt x="13258" y="898"/>
                  </a:cubicBezTo>
                  <a:cubicBezTo>
                    <a:pt x="13576" y="898"/>
                    <a:pt x="13904" y="909"/>
                    <a:pt x="14237" y="909"/>
                  </a:cubicBezTo>
                  <a:cubicBezTo>
                    <a:pt x="14403" y="909"/>
                    <a:pt x="14570" y="907"/>
                    <a:pt x="14737" y="898"/>
                  </a:cubicBezTo>
                  <a:lnTo>
                    <a:pt x="14737" y="898"/>
                  </a:lnTo>
                  <a:cubicBezTo>
                    <a:pt x="14273" y="1850"/>
                    <a:pt x="14626" y="3103"/>
                    <a:pt x="15816" y="3103"/>
                  </a:cubicBezTo>
                  <a:cubicBezTo>
                    <a:pt x="15911" y="3103"/>
                    <a:pt x="16010" y="3095"/>
                    <a:pt x="16116" y="3079"/>
                  </a:cubicBezTo>
                  <a:cubicBezTo>
                    <a:pt x="17268" y="2928"/>
                    <a:pt x="17644" y="1625"/>
                    <a:pt x="17093" y="798"/>
                  </a:cubicBezTo>
                  <a:lnTo>
                    <a:pt x="17093" y="798"/>
                  </a:lnTo>
                  <a:cubicBezTo>
                    <a:pt x="17569" y="823"/>
                    <a:pt x="18070" y="823"/>
                    <a:pt x="18572" y="823"/>
                  </a:cubicBezTo>
                  <a:cubicBezTo>
                    <a:pt x="18183" y="1796"/>
                    <a:pt x="18761" y="2957"/>
                    <a:pt x="19917" y="2957"/>
                  </a:cubicBezTo>
                  <a:cubicBezTo>
                    <a:pt x="19952" y="2957"/>
                    <a:pt x="19989" y="2956"/>
                    <a:pt x="20025" y="2953"/>
                  </a:cubicBezTo>
                  <a:cubicBezTo>
                    <a:pt x="21103" y="2878"/>
                    <a:pt x="21604" y="1775"/>
                    <a:pt x="21203" y="898"/>
                  </a:cubicBezTo>
                  <a:lnTo>
                    <a:pt x="21203" y="898"/>
                  </a:lnTo>
                  <a:cubicBezTo>
                    <a:pt x="21579" y="923"/>
                    <a:pt x="21930" y="923"/>
                    <a:pt x="22306" y="923"/>
                  </a:cubicBezTo>
                  <a:cubicBezTo>
                    <a:pt x="21963" y="1782"/>
                    <a:pt x="22460" y="2905"/>
                    <a:pt x="23492" y="2905"/>
                  </a:cubicBezTo>
                  <a:cubicBezTo>
                    <a:pt x="23514" y="2905"/>
                    <a:pt x="23536" y="2904"/>
                    <a:pt x="23559" y="2903"/>
                  </a:cubicBezTo>
                  <a:cubicBezTo>
                    <a:pt x="24436" y="2878"/>
                    <a:pt x="25339" y="1775"/>
                    <a:pt x="25013" y="1024"/>
                  </a:cubicBezTo>
                  <a:cubicBezTo>
                    <a:pt x="25489" y="998"/>
                    <a:pt x="25940" y="998"/>
                    <a:pt x="26391" y="923"/>
                  </a:cubicBezTo>
                  <a:lnTo>
                    <a:pt x="26391" y="923"/>
                  </a:lnTo>
                  <a:cubicBezTo>
                    <a:pt x="26141" y="1450"/>
                    <a:pt x="25990" y="2001"/>
                    <a:pt x="26391" y="2502"/>
                  </a:cubicBezTo>
                  <a:cubicBezTo>
                    <a:pt x="26730" y="2921"/>
                    <a:pt x="27291" y="3117"/>
                    <a:pt x="27809" y="3117"/>
                  </a:cubicBezTo>
                  <a:cubicBezTo>
                    <a:pt x="27942" y="3117"/>
                    <a:pt x="28073" y="3104"/>
                    <a:pt x="28196" y="3079"/>
                  </a:cubicBezTo>
                  <a:cubicBezTo>
                    <a:pt x="29173" y="2828"/>
                    <a:pt x="29675" y="1625"/>
                    <a:pt x="29073" y="923"/>
                  </a:cubicBezTo>
                  <a:lnTo>
                    <a:pt x="30226" y="923"/>
                  </a:lnTo>
                  <a:cubicBezTo>
                    <a:pt x="29910" y="1969"/>
                    <a:pt x="30584" y="3132"/>
                    <a:pt x="31769" y="3132"/>
                  </a:cubicBezTo>
                  <a:cubicBezTo>
                    <a:pt x="31806" y="3132"/>
                    <a:pt x="31843" y="3131"/>
                    <a:pt x="31880" y="3129"/>
                  </a:cubicBezTo>
                  <a:cubicBezTo>
                    <a:pt x="33108" y="3029"/>
                    <a:pt x="33685" y="1750"/>
                    <a:pt x="33208" y="773"/>
                  </a:cubicBezTo>
                  <a:lnTo>
                    <a:pt x="33208" y="773"/>
                  </a:lnTo>
                  <a:cubicBezTo>
                    <a:pt x="33559" y="798"/>
                    <a:pt x="33885" y="823"/>
                    <a:pt x="34236" y="848"/>
                  </a:cubicBezTo>
                  <a:cubicBezTo>
                    <a:pt x="33885" y="1800"/>
                    <a:pt x="34436" y="2928"/>
                    <a:pt x="35589" y="2928"/>
                  </a:cubicBezTo>
                  <a:cubicBezTo>
                    <a:pt x="35602" y="2929"/>
                    <a:pt x="35614" y="2929"/>
                    <a:pt x="35626" y="2929"/>
                  </a:cubicBezTo>
                  <a:cubicBezTo>
                    <a:pt x="36682" y="2929"/>
                    <a:pt x="37315" y="1865"/>
                    <a:pt x="37018" y="973"/>
                  </a:cubicBezTo>
                  <a:cubicBezTo>
                    <a:pt x="37319" y="948"/>
                    <a:pt x="37645" y="923"/>
                    <a:pt x="37945" y="898"/>
                  </a:cubicBezTo>
                  <a:lnTo>
                    <a:pt x="37945" y="898"/>
                  </a:lnTo>
                  <a:cubicBezTo>
                    <a:pt x="37695" y="1775"/>
                    <a:pt x="38221" y="2753"/>
                    <a:pt x="39274" y="2803"/>
                  </a:cubicBezTo>
                  <a:cubicBezTo>
                    <a:pt x="39298" y="2804"/>
                    <a:pt x="39323" y="2805"/>
                    <a:pt x="39347" y="2805"/>
                  </a:cubicBezTo>
                  <a:cubicBezTo>
                    <a:pt x="40334" y="2805"/>
                    <a:pt x="40996" y="1829"/>
                    <a:pt x="40727" y="948"/>
                  </a:cubicBezTo>
                  <a:lnTo>
                    <a:pt x="40727" y="948"/>
                  </a:lnTo>
                  <a:cubicBezTo>
                    <a:pt x="41028" y="1024"/>
                    <a:pt x="41329" y="1049"/>
                    <a:pt x="41630" y="1074"/>
                  </a:cubicBezTo>
                  <a:cubicBezTo>
                    <a:pt x="41228" y="1800"/>
                    <a:pt x="41880" y="2928"/>
                    <a:pt x="42858" y="3079"/>
                  </a:cubicBezTo>
                  <a:cubicBezTo>
                    <a:pt x="42948" y="3092"/>
                    <a:pt x="43038" y="3099"/>
                    <a:pt x="43126" y="3099"/>
                  </a:cubicBezTo>
                  <a:cubicBezTo>
                    <a:pt x="44355" y="3099"/>
                    <a:pt x="45307" y="1844"/>
                    <a:pt x="44863" y="698"/>
                  </a:cubicBezTo>
                  <a:close/>
                  <a:moveTo>
                    <a:pt x="47088" y="0"/>
                  </a:moveTo>
                  <a:cubicBezTo>
                    <a:pt x="46975" y="0"/>
                    <a:pt x="46861" y="48"/>
                    <a:pt x="46792" y="146"/>
                  </a:cubicBezTo>
                  <a:cubicBezTo>
                    <a:pt x="46603" y="146"/>
                    <a:pt x="46411" y="145"/>
                    <a:pt x="46218" y="145"/>
                  </a:cubicBezTo>
                  <a:cubicBezTo>
                    <a:pt x="45543" y="145"/>
                    <a:pt x="44854" y="160"/>
                    <a:pt x="44211" y="297"/>
                  </a:cubicBezTo>
                  <a:cubicBezTo>
                    <a:pt x="44061" y="347"/>
                    <a:pt x="44061" y="572"/>
                    <a:pt x="44211" y="597"/>
                  </a:cubicBezTo>
                  <a:lnTo>
                    <a:pt x="44286" y="597"/>
                  </a:lnTo>
                  <a:cubicBezTo>
                    <a:pt x="44462" y="1199"/>
                    <a:pt x="44512" y="1851"/>
                    <a:pt x="43935" y="2277"/>
                  </a:cubicBezTo>
                  <a:cubicBezTo>
                    <a:pt x="43706" y="2437"/>
                    <a:pt x="43435" y="2556"/>
                    <a:pt x="43161" y="2556"/>
                  </a:cubicBezTo>
                  <a:cubicBezTo>
                    <a:pt x="43135" y="2556"/>
                    <a:pt x="43109" y="2555"/>
                    <a:pt x="43083" y="2552"/>
                  </a:cubicBezTo>
                  <a:cubicBezTo>
                    <a:pt x="42908" y="2502"/>
                    <a:pt x="42757" y="2452"/>
                    <a:pt x="42582" y="2427"/>
                  </a:cubicBezTo>
                  <a:cubicBezTo>
                    <a:pt x="41980" y="2126"/>
                    <a:pt x="41955" y="1675"/>
                    <a:pt x="42482" y="1099"/>
                  </a:cubicBezTo>
                  <a:cubicBezTo>
                    <a:pt x="42807" y="998"/>
                    <a:pt x="42732" y="547"/>
                    <a:pt x="42406" y="522"/>
                  </a:cubicBezTo>
                  <a:cubicBezTo>
                    <a:pt x="42002" y="490"/>
                    <a:pt x="41577" y="437"/>
                    <a:pt x="41158" y="437"/>
                  </a:cubicBezTo>
                  <a:cubicBezTo>
                    <a:pt x="40927" y="437"/>
                    <a:pt x="40699" y="453"/>
                    <a:pt x="40477" y="497"/>
                  </a:cubicBezTo>
                  <a:cubicBezTo>
                    <a:pt x="40451" y="489"/>
                    <a:pt x="40422" y="484"/>
                    <a:pt x="40393" y="484"/>
                  </a:cubicBezTo>
                  <a:cubicBezTo>
                    <a:pt x="40251" y="484"/>
                    <a:pt x="40093" y="582"/>
                    <a:pt x="40176" y="748"/>
                  </a:cubicBezTo>
                  <a:cubicBezTo>
                    <a:pt x="40426" y="1399"/>
                    <a:pt x="40226" y="2277"/>
                    <a:pt x="39374" y="2302"/>
                  </a:cubicBezTo>
                  <a:cubicBezTo>
                    <a:pt x="39362" y="2302"/>
                    <a:pt x="39351" y="2302"/>
                    <a:pt x="39340" y="2302"/>
                  </a:cubicBezTo>
                  <a:cubicBezTo>
                    <a:pt x="38464" y="2302"/>
                    <a:pt x="38177" y="1341"/>
                    <a:pt x="38622" y="698"/>
                  </a:cubicBezTo>
                  <a:cubicBezTo>
                    <a:pt x="38722" y="547"/>
                    <a:pt x="38597" y="297"/>
                    <a:pt x="38396" y="297"/>
                  </a:cubicBezTo>
                  <a:cubicBezTo>
                    <a:pt x="37845" y="372"/>
                    <a:pt x="37319" y="447"/>
                    <a:pt x="36792" y="572"/>
                  </a:cubicBezTo>
                  <a:cubicBezTo>
                    <a:pt x="36767" y="547"/>
                    <a:pt x="36742" y="522"/>
                    <a:pt x="36717" y="472"/>
                  </a:cubicBezTo>
                  <a:cubicBezTo>
                    <a:pt x="36687" y="435"/>
                    <a:pt x="36647" y="420"/>
                    <a:pt x="36606" y="420"/>
                  </a:cubicBezTo>
                  <a:cubicBezTo>
                    <a:pt x="36478" y="420"/>
                    <a:pt x="36335" y="571"/>
                    <a:pt x="36391" y="723"/>
                  </a:cubicBezTo>
                  <a:cubicBezTo>
                    <a:pt x="36341" y="798"/>
                    <a:pt x="36391" y="948"/>
                    <a:pt x="36492" y="973"/>
                  </a:cubicBezTo>
                  <a:cubicBezTo>
                    <a:pt x="36735" y="1630"/>
                    <a:pt x="36459" y="2429"/>
                    <a:pt x="35662" y="2429"/>
                  </a:cubicBezTo>
                  <a:cubicBezTo>
                    <a:pt x="35638" y="2429"/>
                    <a:pt x="35614" y="2429"/>
                    <a:pt x="35589" y="2427"/>
                  </a:cubicBezTo>
                  <a:cubicBezTo>
                    <a:pt x="34687" y="2402"/>
                    <a:pt x="34436" y="1374"/>
                    <a:pt x="34913" y="723"/>
                  </a:cubicBezTo>
                  <a:cubicBezTo>
                    <a:pt x="35063" y="572"/>
                    <a:pt x="34888" y="322"/>
                    <a:pt x="34687" y="322"/>
                  </a:cubicBezTo>
                  <a:cubicBezTo>
                    <a:pt x="34086" y="322"/>
                    <a:pt x="33509" y="322"/>
                    <a:pt x="32908" y="347"/>
                  </a:cubicBezTo>
                  <a:cubicBezTo>
                    <a:pt x="32873" y="312"/>
                    <a:pt x="32831" y="298"/>
                    <a:pt x="32787" y="298"/>
                  </a:cubicBezTo>
                  <a:cubicBezTo>
                    <a:pt x="32641" y="298"/>
                    <a:pt x="32485" y="462"/>
                    <a:pt x="32582" y="597"/>
                  </a:cubicBezTo>
                  <a:cubicBezTo>
                    <a:pt x="33098" y="1359"/>
                    <a:pt x="32867" y="2554"/>
                    <a:pt x="31843" y="2554"/>
                  </a:cubicBezTo>
                  <a:cubicBezTo>
                    <a:pt x="31822" y="2554"/>
                    <a:pt x="31801" y="2553"/>
                    <a:pt x="31780" y="2552"/>
                  </a:cubicBezTo>
                  <a:cubicBezTo>
                    <a:pt x="30827" y="2527"/>
                    <a:pt x="30477" y="1550"/>
                    <a:pt x="30878" y="798"/>
                  </a:cubicBezTo>
                  <a:cubicBezTo>
                    <a:pt x="31003" y="623"/>
                    <a:pt x="30853" y="397"/>
                    <a:pt x="30652" y="397"/>
                  </a:cubicBezTo>
                  <a:cubicBezTo>
                    <a:pt x="29975" y="397"/>
                    <a:pt x="29374" y="497"/>
                    <a:pt x="28722" y="648"/>
                  </a:cubicBezTo>
                  <a:cubicBezTo>
                    <a:pt x="28697" y="623"/>
                    <a:pt x="28647" y="597"/>
                    <a:pt x="28622" y="572"/>
                  </a:cubicBezTo>
                  <a:cubicBezTo>
                    <a:pt x="28590" y="561"/>
                    <a:pt x="28559" y="556"/>
                    <a:pt x="28528" y="556"/>
                  </a:cubicBezTo>
                  <a:cubicBezTo>
                    <a:pt x="28295" y="556"/>
                    <a:pt x="28127" y="863"/>
                    <a:pt x="28371" y="973"/>
                  </a:cubicBezTo>
                  <a:cubicBezTo>
                    <a:pt x="29098" y="1349"/>
                    <a:pt x="28923" y="2277"/>
                    <a:pt x="28196" y="2552"/>
                  </a:cubicBezTo>
                  <a:cubicBezTo>
                    <a:pt x="28045" y="2590"/>
                    <a:pt x="27901" y="2609"/>
                    <a:pt x="27760" y="2609"/>
                  </a:cubicBezTo>
                  <a:cubicBezTo>
                    <a:pt x="27619" y="2609"/>
                    <a:pt x="27482" y="2590"/>
                    <a:pt x="27344" y="2552"/>
                  </a:cubicBezTo>
                  <a:cubicBezTo>
                    <a:pt x="26517" y="2001"/>
                    <a:pt x="26391" y="1399"/>
                    <a:pt x="26993" y="798"/>
                  </a:cubicBezTo>
                  <a:cubicBezTo>
                    <a:pt x="27118" y="623"/>
                    <a:pt x="27043" y="372"/>
                    <a:pt x="26817" y="372"/>
                  </a:cubicBezTo>
                  <a:cubicBezTo>
                    <a:pt x="26091" y="397"/>
                    <a:pt x="25339" y="497"/>
                    <a:pt x="24612" y="572"/>
                  </a:cubicBezTo>
                  <a:cubicBezTo>
                    <a:pt x="24587" y="572"/>
                    <a:pt x="24562" y="547"/>
                    <a:pt x="24537" y="547"/>
                  </a:cubicBezTo>
                  <a:cubicBezTo>
                    <a:pt x="24503" y="522"/>
                    <a:pt x="24467" y="511"/>
                    <a:pt x="24432" y="511"/>
                  </a:cubicBezTo>
                  <a:cubicBezTo>
                    <a:pt x="24361" y="511"/>
                    <a:pt x="24294" y="556"/>
                    <a:pt x="24261" y="623"/>
                  </a:cubicBezTo>
                  <a:cubicBezTo>
                    <a:pt x="24086" y="698"/>
                    <a:pt x="24111" y="998"/>
                    <a:pt x="24336" y="998"/>
                  </a:cubicBezTo>
                  <a:lnTo>
                    <a:pt x="24436" y="998"/>
                  </a:lnTo>
                  <a:cubicBezTo>
                    <a:pt x="24637" y="1299"/>
                    <a:pt x="24512" y="1800"/>
                    <a:pt x="24336" y="2026"/>
                  </a:cubicBezTo>
                  <a:cubicBezTo>
                    <a:pt x="24134" y="2249"/>
                    <a:pt x="23882" y="2373"/>
                    <a:pt x="23608" y="2373"/>
                  </a:cubicBezTo>
                  <a:cubicBezTo>
                    <a:pt x="23543" y="2373"/>
                    <a:pt x="23476" y="2366"/>
                    <a:pt x="23409" y="2352"/>
                  </a:cubicBezTo>
                  <a:cubicBezTo>
                    <a:pt x="22732" y="2252"/>
                    <a:pt x="22381" y="1425"/>
                    <a:pt x="22857" y="823"/>
                  </a:cubicBezTo>
                  <a:cubicBezTo>
                    <a:pt x="22983" y="673"/>
                    <a:pt x="22908" y="472"/>
                    <a:pt x="22707" y="447"/>
                  </a:cubicBezTo>
                  <a:cubicBezTo>
                    <a:pt x="22439" y="428"/>
                    <a:pt x="22171" y="420"/>
                    <a:pt x="21903" y="420"/>
                  </a:cubicBezTo>
                  <a:cubicBezTo>
                    <a:pt x="21469" y="420"/>
                    <a:pt x="21036" y="441"/>
                    <a:pt x="20602" y="472"/>
                  </a:cubicBezTo>
                  <a:cubicBezTo>
                    <a:pt x="20351" y="497"/>
                    <a:pt x="20351" y="848"/>
                    <a:pt x="20602" y="873"/>
                  </a:cubicBezTo>
                  <a:lnTo>
                    <a:pt x="20652" y="873"/>
                  </a:lnTo>
                  <a:cubicBezTo>
                    <a:pt x="21028" y="1525"/>
                    <a:pt x="20777" y="2452"/>
                    <a:pt x="19925" y="2452"/>
                  </a:cubicBezTo>
                  <a:cubicBezTo>
                    <a:pt x="18998" y="2452"/>
                    <a:pt x="18747" y="1349"/>
                    <a:pt x="19198" y="698"/>
                  </a:cubicBezTo>
                  <a:cubicBezTo>
                    <a:pt x="19299" y="547"/>
                    <a:pt x="19173" y="322"/>
                    <a:pt x="18973" y="322"/>
                  </a:cubicBezTo>
                  <a:cubicBezTo>
                    <a:pt x="18529" y="322"/>
                    <a:pt x="18085" y="305"/>
                    <a:pt x="17641" y="305"/>
                  </a:cubicBezTo>
                  <a:cubicBezTo>
                    <a:pt x="17308" y="305"/>
                    <a:pt x="16975" y="315"/>
                    <a:pt x="16642" y="347"/>
                  </a:cubicBezTo>
                  <a:lnTo>
                    <a:pt x="16592" y="347"/>
                  </a:lnTo>
                  <a:cubicBezTo>
                    <a:pt x="16592" y="347"/>
                    <a:pt x="16567" y="322"/>
                    <a:pt x="16542" y="322"/>
                  </a:cubicBezTo>
                  <a:cubicBezTo>
                    <a:pt x="16503" y="299"/>
                    <a:pt x="16465" y="289"/>
                    <a:pt x="16428" y="289"/>
                  </a:cubicBezTo>
                  <a:cubicBezTo>
                    <a:pt x="16226" y="289"/>
                    <a:pt x="16083" y="595"/>
                    <a:pt x="16316" y="723"/>
                  </a:cubicBezTo>
                  <a:cubicBezTo>
                    <a:pt x="17068" y="1224"/>
                    <a:pt x="17118" y="2427"/>
                    <a:pt x="16065" y="2628"/>
                  </a:cubicBezTo>
                  <a:cubicBezTo>
                    <a:pt x="16001" y="2641"/>
                    <a:pt x="15937" y="2648"/>
                    <a:pt x="15874" y="2648"/>
                  </a:cubicBezTo>
                  <a:cubicBezTo>
                    <a:pt x="15009" y="2648"/>
                    <a:pt x="14351" y="1430"/>
                    <a:pt x="15238" y="823"/>
                  </a:cubicBezTo>
                  <a:cubicBezTo>
                    <a:pt x="15414" y="723"/>
                    <a:pt x="15339" y="472"/>
                    <a:pt x="15113" y="447"/>
                  </a:cubicBezTo>
                  <a:cubicBezTo>
                    <a:pt x="14835" y="428"/>
                    <a:pt x="14558" y="420"/>
                    <a:pt x="14279" y="420"/>
                  </a:cubicBezTo>
                  <a:cubicBezTo>
                    <a:pt x="13827" y="420"/>
                    <a:pt x="13372" y="441"/>
                    <a:pt x="12908" y="472"/>
                  </a:cubicBezTo>
                  <a:cubicBezTo>
                    <a:pt x="12882" y="497"/>
                    <a:pt x="12857" y="497"/>
                    <a:pt x="12807" y="522"/>
                  </a:cubicBezTo>
                  <a:cubicBezTo>
                    <a:pt x="12682" y="522"/>
                    <a:pt x="12582" y="748"/>
                    <a:pt x="12682" y="898"/>
                  </a:cubicBezTo>
                  <a:cubicBezTo>
                    <a:pt x="13208" y="1525"/>
                    <a:pt x="13008" y="2628"/>
                    <a:pt x="12030" y="2628"/>
                  </a:cubicBezTo>
                  <a:cubicBezTo>
                    <a:pt x="11103" y="2628"/>
                    <a:pt x="10627" y="1274"/>
                    <a:pt x="11604" y="923"/>
                  </a:cubicBezTo>
                  <a:cubicBezTo>
                    <a:pt x="11730" y="873"/>
                    <a:pt x="11730" y="698"/>
                    <a:pt x="11629" y="673"/>
                  </a:cubicBezTo>
                  <a:cubicBezTo>
                    <a:pt x="11604" y="572"/>
                    <a:pt x="11554" y="472"/>
                    <a:pt x="11429" y="472"/>
                  </a:cubicBezTo>
                  <a:cubicBezTo>
                    <a:pt x="11209" y="457"/>
                    <a:pt x="10984" y="449"/>
                    <a:pt x="10758" y="449"/>
                  </a:cubicBezTo>
                  <a:cubicBezTo>
                    <a:pt x="10236" y="449"/>
                    <a:pt x="9705" y="493"/>
                    <a:pt x="9198" y="597"/>
                  </a:cubicBezTo>
                  <a:cubicBezTo>
                    <a:pt x="9187" y="596"/>
                    <a:pt x="9176" y="595"/>
                    <a:pt x="9164" y="595"/>
                  </a:cubicBezTo>
                  <a:cubicBezTo>
                    <a:pt x="9020" y="595"/>
                    <a:pt x="8857" y="736"/>
                    <a:pt x="8973" y="898"/>
                  </a:cubicBezTo>
                  <a:cubicBezTo>
                    <a:pt x="9248" y="1299"/>
                    <a:pt x="9424" y="1750"/>
                    <a:pt x="9223" y="2227"/>
                  </a:cubicBezTo>
                  <a:cubicBezTo>
                    <a:pt x="9070" y="2620"/>
                    <a:pt x="8688" y="2842"/>
                    <a:pt x="8276" y="2842"/>
                  </a:cubicBezTo>
                  <a:cubicBezTo>
                    <a:pt x="8216" y="2842"/>
                    <a:pt x="8156" y="2838"/>
                    <a:pt x="8095" y="2828"/>
                  </a:cubicBezTo>
                  <a:cubicBezTo>
                    <a:pt x="7669" y="2778"/>
                    <a:pt x="7344" y="2452"/>
                    <a:pt x="7344" y="2001"/>
                  </a:cubicBezTo>
                  <a:cubicBezTo>
                    <a:pt x="7319" y="1600"/>
                    <a:pt x="7544" y="1299"/>
                    <a:pt x="7845" y="1024"/>
                  </a:cubicBezTo>
                  <a:cubicBezTo>
                    <a:pt x="7920" y="948"/>
                    <a:pt x="7920" y="873"/>
                    <a:pt x="7870" y="798"/>
                  </a:cubicBezTo>
                  <a:cubicBezTo>
                    <a:pt x="7945" y="698"/>
                    <a:pt x="7895" y="497"/>
                    <a:pt x="7770" y="472"/>
                  </a:cubicBezTo>
                  <a:cubicBezTo>
                    <a:pt x="7476" y="428"/>
                    <a:pt x="7177" y="412"/>
                    <a:pt x="6874" y="412"/>
                  </a:cubicBezTo>
                  <a:cubicBezTo>
                    <a:pt x="6324" y="412"/>
                    <a:pt x="5763" y="465"/>
                    <a:pt x="5213" y="497"/>
                  </a:cubicBezTo>
                  <a:cubicBezTo>
                    <a:pt x="5163" y="497"/>
                    <a:pt x="5113" y="522"/>
                    <a:pt x="5088" y="572"/>
                  </a:cubicBezTo>
                  <a:cubicBezTo>
                    <a:pt x="5069" y="567"/>
                    <a:pt x="5050" y="565"/>
                    <a:pt x="5032" y="565"/>
                  </a:cubicBezTo>
                  <a:cubicBezTo>
                    <a:pt x="4879" y="565"/>
                    <a:pt x="4756" y="736"/>
                    <a:pt x="4913" y="848"/>
                  </a:cubicBezTo>
                  <a:cubicBezTo>
                    <a:pt x="5213" y="1099"/>
                    <a:pt x="5464" y="1425"/>
                    <a:pt x="5439" y="1826"/>
                  </a:cubicBezTo>
                  <a:cubicBezTo>
                    <a:pt x="5389" y="2327"/>
                    <a:pt x="4988" y="2728"/>
                    <a:pt x="4512" y="2778"/>
                  </a:cubicBezTo>
                  <a:cubicBezTo>
                    <a:pt x="4478" y="2781"/>
                    <a:pt x="4444" y="2783"/>
                    <a:pt x="4409" y="2783"/>
                  </a:cubicBezTo>
                  <a:cubicBezTo>
                    <a:pt x="3603" y="2783"/>
                    <a:pt x="2415" y="1966"/>
                    <a:pt x="3208" y="1149"/>
                  </a:cubicBezTo>
                  <a:cubicBezTo>
                    <a:pt x="3312" y="1045"/>
                    <a:pt x="3210" y="873"/>
                    <a:pt x="3087" y="873"/>
                  </a:cubicBezTo>
                  <a:cubicBezTo>
                    <a:pt x="3061" y="873"/>
                    <a:pt x="3034" y="881"/>
                    <a:pt x="3008" y="898"/>
                  </a:cubicBezTo>
                  <a:lnTo>
                    <a:pt x="2983" y="898"/>
                  </a:lnTo>
                  <a:cubicBezTo>
                    <a:pt x="2933" y="873"/>
                    <a:pt x="2907" y="848"/>
                    <a:pt x="2857" y="848"/>
                  </a:cubicBezTo>
                  <a:cubicBezTo>
                    <a:pt x="2773" y="836"/>
                    <a:pt x="2689" y="831"/>
                    <a:pt x="2605" y="831"/>
                  </a:cubicBezTo>
                  <a:cubicBezTo>
                    <a:pt x="2339" y="831"/>
                    <a:pt x="2077" y="879"/>
                    <a:pt x="1830" y="898"/>
                  </a:cubicBezTo>
                  <a:cubicBezTo>
                    <a:pt x="1479" y="923"/>
                    <a:pt x="1153" y="923"/>
                    <a:pt x="802" y="923"/>
                  </a:cubicBezTo>
                  <a:cubicBezTo>
                    <a:pt x="752" y="923"/>
                    <a:pt x="727" y="923"/>
                    <a:pt x="702" y="948"/>
                  </a:cubicBezTo>
                  <a:cubicBezTo>
                    <a:pt x="669" y="893"/>
                    <a:pt x="606" y="862"/>
                    <a:pt x="547" y="862"/>
                  </a:cubicBezTo>
                  <a:cubicBezTo>
                    <a:pt x="472" y="862"/>
                    <a:pt x="401" y="912"/>
                    <a:pt x="401" y="1024"/>
                  </a:cubicBezTo>
                  <a:cubicBezTo>
                    <a:pt x="151" y="8693"/>
                    <a:pt x="552" y="16412"/>
                    <a:pt x="501" y="24106"/>
                  </a:cubicBezTo>
                  <a:cubicBezTo>
                    <a:pt x="451" y="32126"/>
                    <a:pt x="226" y="40147"/>
                    <a:pt x="0" y="48167"/>
                  </a:cubicBezTo>
                  <a:cubicBezTo>
                    <a:pt x="0" y="48346"/>
                    <a:pt x="141" y="48435"/>
                    <a:pt x="276" y="48435"/>
                  </a:cubicBezTo>
                  <a:cubicBezTo>
                    <a:pt x="330" y="48435"/>
                    <a:pt x="383" y="48421"/>
                    <a:pt x="426" y="48392"/>
                  </a:cubicBezTo>
                  <a:cubicBezTo>
                    <a:pt x="451" y="48417"/>
                    <a:pt x="501" y="48442"/>
                    <a:pt x="552" y="48442"/>
                  </a:cubicBezTo>
                  <a:cubicBezTo>
                    <a:pt x="6395" y="48873"/>
                    <a:pt x="12274" y="49015"/>
                    <a:pt x="18164" y="49015"/>
                  </a:cubicBezTo>
                  <a:cubicBezTo>
                    <a:pt x="27709" y="49015"/>
                    <a:pt x="37282" y="48642"/>
                    <a:pt x="46767" y="48518"/>
                  </a:cubicBezTo>
                  <a:cubicBezTo>
                    <a:pt x="46968" y="48518"/>
                    <a:pt x="47068" y="48367"/>
                    <a:pt x="47068" y="48217"/>
                  </a:cubicBezTo>
                  <a:cubicBezTo>
                    <a:pt x="47118" y="48217"/>
                    <a:pt x="47193" y="48167"/>
                    <a:pt x="47193" y="48066"/>
                  </a:cubicBezTo>
                  <a:cubicBezTo>
                    <a:pt x="47519" y="40147"/>
                    <a:pt x="47118" y="32152"/>
                    <a:pt x="47168" y="24207"/>
                  </a:cubicBezTo>
                  <a:cubicBezTo>
                    <a:pt x="47193" y="16237"/>
                    <a:pt x="47269" y="8292"/>
                    <a:pt x="47419" y="347"/>
                  </a:cubicBezTo>
                  <a:cubicBezTo>
                    <a:pt x="47434" y="118"/>
                    <a:pt x="47263" y="0"/>
                    <a:pt x="47088"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4"/>
            <p:cNvSpPr/>
            <p:nvPr/>
          </p:nvSpPr>
          <p:spPr>
            <a:xfrm>
              <a:off x="1505775" y="444875"/>
              <a:ext cx="1157925" cy="1185100"/>
            </a:xfrm>
            <a:custGeom>
              <a:rect b="b" l="l" r="r" t="t"/>
              <a:pathLst>
                <a:path extrusionOk="0" h="47404" w="46317">
                  <a:moveTo>
                    <a:pt x="19694" y="12839"/>
                  </a:moveTo>
                  <a:cubicBezTo>
                    <a:pt x="25666" y="12839"/>
                    <a:pt x="31640" y="12924"/>
                    <a:pt x="37606" y="12924"/>
                  </a:cubicBezTo>
                  <a:cubicBezTo>
                    <a:pt x="38998" y="12924"/>
                    <a:pt x="40389" y="12919"/>
                    <a:pt x="41780" y="12908"/>
                  </a:cubicBezTo>
                  <a:cubicBezTo>
                    <a:pt x="42031" y="12908"/>
                    <a:pt x="42031" y="13309"/>
                    <a:pt x="41780" y="13309"/>
                  </a:cubicBezTo>
                  <a:cubicBezTo>
                    <a:pt x="40353" y="13295"/>
                    <a:pt x="38925" y="13288"/>
                    <a:pt x="37497" y="13288"/>
                  </a:cubicBezTo>
                  <a:cubicBezTo>
                    <a:pt x="30111" y="13288"/>
                    <a:pt x="22711" y="13452"/>
                    <a:pt x="15319" y="13452"/>
                  </a:cubicBezTo>
                  <a:cubicBezTo>
                    <a:pt x="11840" y="13452"/>
                    <a:pt x="8362" y="13415"/>
                    <a:pt x="4888" y="13309"/>
                  </a:cubicBezTo>
                  <a:cubicBezTo>
                    <a:pt x="4763" y="13309"/>
                    <a:pt x="4763" y="13109"/>
                    <a:pt x="4888" y="13109"/>
                  </a:cubicBezTo>
                  <a:cubicBezTo>
                    <a:pt x="9817" y="12897"/>
                    <a:pt x="14755" y="12839"/>
                    <a:pt x="19694" y="12839"/>
                  </a:cubicBezTo>
                  <a:close/>
                  <a:moveTo>
                    <a:pt x="41778" y="16165"/>
                  </a:moveTo>
                  <a:cubicBezTo>
                    <a:pt x="42081" y="16165"/>
                    <a:pt x="42073" y="16643"/>
                    <a:pt x="41755" y="16667"/>
                  </a:cubicBezTo>
                  <a:cubicBezTo>
                    <a:pt x="33336" y="16859"/>
                    <a:pt x="24820" y="17221"/>
                    <a:pt x="16342" y="17221"/>
                  </a:cubicBezTo>
                  <a:cubicBezTo>
                    <a:pt x="12630" y="17221"/>
                    <a:pt x="8925" y="17151"/>
                    <a:pt x="5239" y="16968"/>
                  </a:cubicBezTo>
                  <a:cubicBezTo>
                    <a:pt x="5113" y="16968"/>
                    <a:pt x="5113" y="16793"/>
                    <a:pt x="5239" y="16793"/>
                  </a:cubicBezTo>
                  <a:cubicBezTo>
                    <a:pt x="17369" y="16166"/>
                    <a:pt x="29625" y="16467"/>
                    <a:pt x="41755" y="16166"/>
                  </a:cubicBezTo>
                  <a:cubicBezTo>
                    <a:pt x="41763" y="16166"/>
                    <a:pt x="41771" y="16165"/>
                    <a:pt x="41778" y="16165"/>
                  </a:cubicBezTo>
                  <a:close/>
                  <a:moveTo>
                    <a:pt x="30937" y="19611"/>
                  </a:moveTo>
                  <a:cubicBezTo>
                    <a:pt x="34361" y="19611"/>
                    <a:pt x="37787" y="19640"/>
                    <a:pt x="41204" y="19725"/>
                  </a:cubicBezTo>
                  <a:cubicBezTo>
                    <a:pt x="41505" y="19750"/>
                    <a:pt x="41505" y="20201"/>
                    <a:pt x="41204" y="20201"/>
                  </a:cubicBezTo>
                  <a:cubicBezTo>
                    <a:pt x="36567" y="20163"/>
                    <a:pt x="31916" y="20110"/>
                    <a:pt x="27273" y="20110"/>
                  </a:cubicBezTo>
                  <a:cubicBezTo>
                    <a:pt x="25867" y="20110"/>
                    <a:pt x="24462" y="20114"/>
                    <a:pt x="23058" y="20126"/>
                  </a:cubicBezTo>
                  <a:cubicBezTo>
                    <a:pt x="18090" y="20167"/>
                    <a:pt x="13089" y="20446"/>
                    <a:pt x="8109" y="20446"/>
                  </a:cubicBezTo>
                  <a:cubicBezTo>
                    <a:pt x="7034" y="20446"/>
                    <a:pt x="5960" y="20433"/>
                    <a:pt x="4888" y="20402"/>
                  </a:cubicBezTo>
                  <a:cubicBezTo>
                    <a:pt x="4737" y="20402"/>
                    <a:pt x="4763" y="20176"/>
                    <a:pt x="4888" y="20176"/>
                  </a:cubicBezTo>
                  <a:cubicBezTo>
                    <a:pt x="10903" y="19575"/>
                    <a:pt x="17018" y="19700"/>
                    <a:pt x="23058" y="19650"/>
                  </a:cubicBezTo>
                  <a:cubicBezTo>
                    <a:pt x="25681" y="19628"/>
                    <a:pt x="28309" y="19611"/>
                    <a:pt x="30937" y="19611"/>
                  </a:cubicBezTo>
                  <a:close/>
                  <a:moveTo>
                    <a:pt x="29043" y="23158"/>
                  </a:moveTo>
                  <a:cubicBezTo>
                    <a:pt x="32026" y="23158"/>
                    <a:pt x="35010" y="23162"/>
                    <a:pt x="37992" y="23162"/>
                  </a:cubicBezTo>
                  <a:cubicBezTo>
                    <a:pt x="39330" y="23162"/>
                    <a:pt x="40668" y="23161"/>
                    <a:pt x="42006" y="23159"/>
                  </a:cubicBezTo>
                  <a:cubicBezTo>
                    <a:pt x="42013" y="23158"/>
                    <a:pt x="42021" y="23158"/>
                    <a:pt x="42028" y="23158"/>
                  </a:cubicBezTo>
                  <a:cubicBezTo>
                    <a:pt x="42357" y="23158"/>
                    <a:pt x="42349" y="23710"/>
                    <a:pt x="42006" y="23710"/>
                  </a:cubicBezTo>
                  <a:cubicBezTo>
                    <a:pt x="33957" y="23743"/>
                    <a:pt x="25897" y="23862"/>
                    <a:pt x="17848" y="23862"/>
                  </a:cubicBezTo>
                  <a:cubicBezTo>
                    <a:pt x="13641" y="23862"/>
                    <a:pt x="9437" y="23830"/>
                    <a:pt x="5239" y="23735"/>
                  </a:cubicBezTo>
                  <a:cubicBezTo>
                    <a:pt x="5038" y="23735"/>
                    <a:pt x="5063" y="23459"/>
                    <a:pt x="5239" y="23434"/>
                  </a:cubicBezTo>
                  <a:cubicBezTo>
                    <a:pt x="13159" y="23191"/>
                    <a:pt x="21101" y="23158"/>
                    <a:pt x="29043" y="23158"/>
                  </a:cubicBezTo>
                  <a:close/>
                  <a:moveTo>
                    <a:pt x="41678" y="26667"/>
                  </a:moveTo>
                  <a:cubicBezTo>
                    <a:pt x="41981" y="26667"/>
                    <a:pt x="41973" y="27144"/>
                    <a:pt x="41655" y="27144"/>
                  </a:cubicBezTo>
                  <a:cubicBezTo>
                    <a:pt x="33375" y="27482"/>
                    <a:pt x="25039" y="27820"/>
                    <a:pt x="16714" y="27820"/>
                  </a:cubicBezTo>
                  <a:cubicBezTo>
                    <a:pt x="12691" y="27820"/>
                    <a:pt x="8672" y="27741"/>
                    <a:pt x="4662" y="27545"/>
                  </a:cubicBezTo>
                  <a:cubicBezTo>
                    <a:pt x="4462" y="27545"/>
                    <a:pt x="4462" y="27219"/>
                    <a:pt x="4662" y="27219"/>
                  </a:cubicBezTo>
                  <a:cubicBezTo>
                    <a:pt x="16993" y="27018"/>
                    <a:pt x="29324" y="27194"/>
                    <a:pt x="41655" y="26668"/>
                  </a:cubicBezTo>
                  <a:cubicBezTo>
                    <a:pt x="41663" y="26667"/>
                    <a:pt x="41671" y="26667"/>
                    <a:pt x="41678" y="26667"/>
                  </a:cubicBezTo>
                  <a:close/>
                  <a:moveTo>
                    <a:pt x="31837" y="30448"/>
                  </a:moveTo>
                  <a:cubicBezTo>
                    <a:pt x="35001" y="30448"/>
                    <a:pt x="38165" y="30457"/>
                    <a:pt x="41329" y="30477"/>
                  </a:cubicBezTo>
                  <a:cubicBezTo>
                    <a:pt x="41605" y="30477"/>
                    <a:pt x="41605" y="30928"/>
                    <a:pt x="41329" y="30928"/>
                  </a:cubicBezTo>
                  <a:cubicBezTo>
                    <a:pt x="33886" y="31036"/>
                    <a:pt x="26444" y="31087"/>
                    <a:pt x="19001" y="31087"/>
                  </a:cubicBezTo>
                  <a:cubicBezTo>
                    <a:pt x="14338" y="31087"/>
                    <a:pt x="9676" y="31067"/>
                    <a:pt x="5013" y="31028"/>
                  </a:cubicBezTo>
                  <a:cubicBezTo>
                    <a:pt x="4763" y="31028"/>
                    <a:pt x="4763" y="30678"/>
                    <a:pt x="5013" y="30653"/>
                  </a:cubicBezTo>
                  <a:cubicBezTo>
                    <a:pt x="13954" y="30523"/>
                    <a:pt x="22895" y="30448"/>
                    <a:pt x="31837" y="30448"/>
                  </a:cubicBezTo>
                  <a:close/>
                  <a:moveTo>
                    <a:pt x="41079" y="33485"/>
                  </a:moveTo>
                  <a:cubicBezTo>
                    <a:pt x="41429" y="33485"/>
                    <a:pt x="41429" y="34011"/>
                    <a:pt x="41079" y="34011"/>
                  </a:cubicBezTo>
                  <a:cubicBezTo>
                    <a:pt x="29149" y="34136"/>
                    <a:pt x="17194" y="34387"/>
                    <a:pt x="5239" y="34487"/>
                  </a:cubicBezTo>
                  <a:cubicBezTo>
                    <a:pt x="4938" y="34487"/>
                    <a:pt x="4938" y="34036"/>
                    <a:pt x="5239" y="34036"/>
                  </a:cubicBezTo>
                  <a:cubicBezTo>
                    <a:pt x="17169" y="33660"/>
                    <a:pt x="29149" y="33560"/>
                    <a:pt x="41079" y="33485"/>
                  </a:cubicBezTo>
                  <a:close/>
                  <a:moveTo>
                    <a:pt x="41079" y="36617"/>
                  </a:moveTo>
                  <a:cubicBezTo>
                    <a:pt x="41404" y="36617"/>
                    <a:pt x="41404" y="37094"/>
                    <a:pt x="41079" y="37094"/>
                  </a:cubicBezTo>
                  <a:cubicBezTo>
                    <a:pt x="30993" y="37304"/>
                    <a:pt x="20855" y="37549"/>
                    <a:pt x="10738" y="37549"/>
                  </a:cubicBezTo>
                  <a:cubicBezTo>
                    <a:pt x="8787" y="37549"/>
                    <a:pt x="6837" y="37540"/>
                    <a:pt x="4888" y="37520"/>
                  </a:cubicBezTo>
                  <a:cubicBezTo>
                    <a:pt x="4612" y="37520"/>
                    <a:pt x="4612" y="37094"/>
                    <a:pt x="4888" y="37094"/>
                  </a:cubicBezTo>
                  <a:cubicBezTo>
                    <a:pt x="16943" y="36693"/>
                    <a:pt x="29023" y="36668"/>
                    <a:pt x="41079" y="36617"/>
                  </a:cubicBezTo>
                  <a:close/>
                  <a:moveTo>
                    <a:pt x="35737" y="40152"/>
                  </a:moveTo>
                  <a:cubicBezTo>
                    <a:pt x="37600" y="40152"/>
                    <a:pt x="39464" y="40188"/>
                    <a:pt x="41329" y="40277"/>
                  </a:cubicBezTo>
                  <a:cubicBezTo>
                    <a:pt x="41722" y="40301"/>
                    <a:pt x="41730" y="40904"/>
                    <a:pt x="41352" y="40904"/>
                  </a:cubicBezTo>
                  <a:cubicBezTo>
                    <a:pt x="41345" y="40904"/>
                    <a:pt x="41337" y="40904"/>
                    <a:pt x="41329" y="40903"/>
                  </a:cubicBezTo>
                  <a:cubicBezTo>
                    <a:pt x="39822" y="40831"/>
                    <a:pt x="38312" y="40801"/>
                    <a:pt x="36801" y="40801"/>
                  </a:cubicBezTo>
                  <a:cubicBezTo>
                    <a:pt x="29527" y="40801"/>
                    <a:pt x="22222" y="41492"/>
                    <a:pt x="14950" y="41492"/>
                  </a:cubicBezTo>
                  <a:cubicBezTo>
                    <a:pt x="11629" y="41492"/>
                    <a:pt x="8314" y="41348"/>
                    <a:pt x="5013" y="40928"/>
                  </a:cubicBezTo>
                  <a:cubicBezTo>
                    <a:pt x="4813" y="40903"/>
                    <a:pt x="4788" y="40602"/>
                    <a:pt x="5013" y="40602"/>
                  </a:cubicBezTo>
                  <a:cubicBezTo>
                    <a:pt x="7338" y="40747"/>
                    <a:pt x="9660" y="40802"/>
                    <a:pt x="11980" y="40802"/>
                  </a:cubicBezTo>
                  <a:cubicBezTo>
                    <a:pt x="19905" y="40802"/>
                    <a:pt x="27810" y="40152"/>
                    <a:pt x="35737" y="40152"/>
                  </a:cubicBezTo>
                  <a:close/>
                  <a:moveTo>
                    <a:pt x="44312" y="1"/>
                  </a:moveTo>
                  <a:lnTo>
                    <a:pt x="44312" y="1"/>
                  </a:lnTo>
                  <a:cubicBezTo>
                    <a:pt x="44756" y="1147"/>
                    <a:pt x="43804" y="2402"/>
                    <a:pt x="42575" y="2402"/>
                  </a:cubicBezTo>
                  <a:cubicBezTo>
                    <a:pt x="42487" y="2402"/>
                    <a:pt x="42397" y="2395"/>
                    <a:pt x="42307" y="2382"/>
                  </a:cubicBezTo>
                  <a:cubicBezTo>
                    <a:pt x="41329" y="2231"/>
                    <a:pt x="40652" y="1103"/>
                    <a:pt x="41079" y="377"/>
                  </a:cubicBezTo>
                  <a:cubicBezTo>
                    <a:pt x="40778" y="352"/>
                    <a:pt x="40477" y="327"/>
                    <a:pt x="40176" y="251"/>
                  </a:cubicBezTo>
                  <a:lnTo>
                    <a:pt x="40176" y="251"/>
                  </a:lnTo>
                  <a:cubicBezTo>
                    <a:pt x="40445" y="1132"/>
                    <a:pt x="39783" y="2108"/>
                    <a:pt x="38796" y="2108"/>
                  </a:cubicBezTo>
                  <a:cubicBezTo>
                    <a:pt x="38772" y="2108"/>
                    <a:pt x="38747" y="2107"/>
                    <a:pt x="38723" y="2106"/>
                  </a:cubicBezTo>
                  <a:cubicBezTo>
                    <a:pt x="37670" y="2056"/>
                    <a:pt x="37144" y="1078"/>
                    <a:pt x="37394" y="201"/>
                  </a:cubicBezTo>
                  <a:lnTo>
                    <a:pt x="37394" y="201"/>
                  </a:lnTo>
                  <a:cubicBezTo>
                    <a:pt x="37094" y="226"/>
                    <a:pt x="36768" y="251"/>
                    <a:pt x="36467" y="276"/>
                  </a:cubicBezTo>
                  <a:cubicBezTo>
                    <a:pt x="36764" y="1168"/>
                    <a:pt x="36131" y="2232"/>
                    <a:pt x="35075" y="2232"/>
                  </a:cubicBezTo>
                  <a:cubicBezTo>
                    <a:pt x="35063" y="2232"/>
                    <a:pt x="35051" y="2232"/>
                    <a:pt x="35038" y="2231"/>
                  </a:cubicBezTo>
                  <a:cubicBezTo>
                    <a:pt x="33885" y="2231"/>
                    <a:pt x="33334" y="1103"/>
                    <a:pt x="33685" y="151"/>
                  </a:cubicBezTo>
                  <a:cubicBezTo>
                    <a:pt x="33334" y="126"/>
                    <a:pt x="33008" y="101"/>
                    <a:pt x="32657" y="76"/>
                  </a:cubicBezTo>
                  <a:lnTo>
                    <a:pt x="32657" y="76"/>
                  </a:lnTo>
                  <a:cubicBezTo>
                    <a:pt x="33134" y="1053"/>
                    <a:pt x="32557" y="2332"/>
                    <a:pt x="31329" y="2432"/>
                  </a:cubicBezTo>
                  <a:cubicBezTo>
                    <a:pt x="31292" y="2434"/>
                    <a:pt x="31255" y="2435"/>
                    <a:pt x="31218" y="2435"/>
                  </a:cubicBezTo>
                  <a:cubicBezTo>
                    <a:pt x="30032" y="2435"/>
                    <a:pt x="29335" y="1272"/>
                    <a:pt x="29675" y="226"/>
                  </a:cubicBezTo>
                  <a:lnTo>
                    <a:pt x="28522" y="226"/>
                  </a:lnTo>
                  <a:cubicBezTo>
                    <a:pt x="29124" y="928"/>
                    <a:pt x="28622" y="2131"/>
                    <a:pt x="27645" y="2382"/>
                  </a:cubicBezTo>
                  <a:cubicBezTo>
                    <a:pt x="27522" y="2407"/>
                    <a:pt x="27391" y="2420"/>
                    <a:pt x="27258" y="2420"/>
                  </a:cubicBezTo>
                  <a:cubicBezTo>
                    <a:pt x="26740" y="2420"/>
                    <a:pt x="26179" y="2224"/>
                    <a:pt x="25840" y="1805"/>
                  </a:cubicBezTo>
                  <a:cubicBezTo>
                    <a:pt x="25439" y="1304"/>
                    <a:pt x="25590" y="753"/>
                    <a:pt x="25840" y="226"/>
                  </a:cubicBezTo>
                  <a:lnTo>
                    <a:pt x="25840" y="226"/>
                  </a:lnTo>
                  <a:cubicBezTo>
                    <a:pt x="25389" y="301"/>
                    <a:pt x="24938" y="301"/>
                    <a:pt x="24462" y="327"/>
                  </a:cubicBezTo>
                  <a:cubicBezTo>
                    <a:pt x="24788" y="1078"/>
                    <a:pt x="23885" y="2181"/>
                    <a:pt x="23008" y="2206"/>
                  </a:cubicBezTo>
                  <a:cubicBezTo>
                    <a:pt x="22985" y="2207"/>
                    <a:pt x="22963" y="2208"/>
                    <a:pt x="22941" y="2208"/>
                  </a:cubicBezTo>
                  <a:cubicBezTo>
                    <a:pt x="21909" y="2208"/>
                    <a:pt x="21412" y="1085"/>
                    <a:pt x="21755" y="226"/>
                  </a:cubicBezTo>
                  <a:cubicBezTo>
                    <a:pt x="21379" y="226"/>
                    <a:pt x="21028" y="226"/>
                    <a:pt x="20652" y="201"/>
                  </a:cubicBezTo>
                  <a:lnTo>
                    <a:pt x="20652" y="201"/>
                  </a:lnTo>
                  <a:cubicBezTo>
                    <a:pt x="21053" y="1078"/>
                    <a:pt x="20552" y="2181"/>
                    <a:pt x="19474" y="2256"/>
                  </a:cubicBezTo>
                  <a:cubicBezTo>
                    <a:pt x="19438" y="2259"/>
                    <a:pt x="19401" y="2260"/>
                    <a:pt x="19366" y="2260"/>
                  </a:cubicBezTo>
                  <a:cubicBezTo>
                    <a:pt x="18210" y="2260"/>
                    <a:pt x="17632" y="1099"/>
                    <a:pt x="18021" y="126"/>
                  </a:cubicBezTo>
                  <a:cubicBezTo>
                    <a:pt x="17519" y="126"/>
                    <a:pt x="17018" y="126"/>
                    <a:pt x="16542" y="101"/>
                  </a:cubicBezTo>
                  <a:lnTo>
                    <a:pt x="16542" y="101"/>
                  </a:lnTo>
                  <a:cubicBezTo>
                    <a:pt x="17093" y="928"/>
                    <a:pt x="16717" y="2231"/>
                    <a:pt x="15565" y="2382"/>
                  </a:cubicBezTo>
                  <a:cubicBezTo>
                    <a:pt x="15459" y="2398"/>
                    <a:pt x="15360" y="2406"/>
                    <a:pt x="15265" y="2406"/>
                  </a:cubicBezTo>
                  <a:cubicBezTo>
                    <a:pt x="14075" y="2406"/>
                    <a:pt x="13722" y="1153"/>
                    <a:pt x="14186" y="201"/>
                  </a:cubicBezTo>
                  <a:lnTo>
                    <a:pt x="14186" y="201"/>
                  </a:lnTo>
                  <a:cubicBezTo>
                    <a:pt x="14019" y="210"/>
                    <a:pt x="13852" y="212"/>
                    <a:pt x="13686" y="212"/>
                  </a:cubicBezTo>
                  <a:cubicBezTo>
                    <a:pt x="13353" y="212"/>
                    <a:pt x="13025" y="201"/>
                    <a:pt x="12707" y="201"/>
                  </a:cubicBezTo>
                  <a:cubicBezTo>
                    <a:pt x="12958" y="602"/>
                    <a:pt x="13008" y="1129"/>
                    <a:pt x="12808" y="1580"/>
                  </a:cubicBezTo>
                  <a:cubicBezTo>
                    <a:pt x="12587" y="2109"/>
                    <a:pt x="12056" y="2425"/>
                    <a:pt x="11505" y="2425"/>
                  </a:cubicBezTo>
                  <a:cubicBezTo>
                    <a:pt x="11430" y="2425"/>
                    <a:pt x="11354" y="2419"/>
                    <a:pt x="11279" y="2407"/>
                  </a:cubicBezTo>
                  <a:cubicBezTo>
                    <a:pt x="10627" y="2332"/>
                    <a:pt x="10076" y="1830"/>
                    <a:pt x="10001" y="1179"/>
                  </a:cubicBezTo>
                  <a:cubicBezTo>
                    <a:pt x="9976" y="803"/>
                    <a:pt x="10101" y="452"/>
                    <a:pt x="10352" y="201"/>
                  </a:cubicBezTo>
                  <a:lnTo>
                    <a:pt x="10352" y="201"/>
                  </a:lnTo>
                  <a:cubicBezTo>
                    <a:pt x="9900" y="276"/>
                    <a:pt x="9474" y="301"/>
                    <a:pt x="9048" y="301"/>
                  </a:cubicBezTo>
                  <a:cubicBezTo>
                    <a:pt x="9299" y="778"/>
                    <a:pt x="9299" y="1379"/>
                    <a:pt x="9073" y="1855"/>
                  </a:cubicBezTo>
                  <a:cubicBezTo>
                    <a:pt x="8811" y="2380"/>
                    <a:pt x="8262" y="2676"/>
                    <a:pt x="7693" y="2676"/>
                  </a:cubicBezTo>
                  <a:cubicBezTo>
                    <a:pt x="7610" y="2676"/>
                    <a:pt x="7527" y="2670"/>
                    <a:pt x="7444" y="2657"/>
                  </a:cubicBezTo>
                  <a:cubicBezTo>
                    <a:pt x="6793" y="2557"/>
                    <a:pt x="6291" y="2081"/>
                    <a:pt x="6241" y="1404"/>
                  </a:cubicBezTo>
                  <a:cubicBezTo>
                    <a:pt x="6191" y="1003"/>
                    <a:pt x="6367" y="502"/>
                    <a:pt x="6667" y="226"/>
                  </a:cubicBezTo>
                  <a:lnTo>
                    <a:pt x="6667" y="226"/>
                  </a:lnTo>
                  <a:cubicBezTo>
                    <a:pt x="6520" y="233"/>
                    <a:pt x="6370" y="236"/>
                    <a:pt x="6220" y="236"/>
                  </a:cubicBezTo>
                  <a:cubicBezTo>
                    <a:pt x="5809" y="236"/>
                    <a:pt x="5392" y="213"/>
                    <a:pt x="4988" y="176"/>
                  </a:cubicBezTo>
                  <a:lnTo>
                    <a:pt x="4988" y="176"/>
                  </a:lnTo>
                  <a:cubicBezTo>
                    <a:pt x="5765" y="1003"/>
                    <a:pt x="5189" y="2532"/>
                    <a:pt x="3961" y="2607"/>
                  </a:cubicBezTo>
                  <a:cubicBezTo>
                    <a:pt x="3896" y="2614"/>
                    <a:pt x="3830" y="2617"/>
                    <a:pt x="3763" y="2617"/>
                  </a:cubicBezTo>
                  <a:cubicBezTo>
                    <a:pt x="3085" y="2617"/>
                    <a:pt x="2350" y="2273"/>
                    <a:pt x="2031" y="1680"/>
                  </a:cubicBezTo>
                  <a:cubicBezTo>
                    <a:pt x="1855" y="1354"/>
                    <a:pt x="1855" y="953"/>
                    <a:pt x="2006" y="652"/>
                  </a:cubicBezTo>
                  <a:lnTo>
                    <a:pt x="2006" y="652"/>
                  </a:lnTo>
                  <a:cubicBezTo>
                    <a:pt x="1790" y="699"/>
                    <a:pt x="1561" y="718"/>
                    <a:pt x="1329" y="718"/>
                  </a:cubicBezTo>
                  <a:cubicBezTo>
                    <a:pt x="941" y="718"/>
                    <a:pt x="547" y="665"/>
                    <a:pt x="201" y="602"/>
                  </a:cubicBezTo>
                  <a:lnTo>
                    <a:pt x="176" y="602"/>
                  </a:lnTo>
                  <a:cubicBezTo>
                    <a:pt x="527" y="6166"/>
                    <a:pt x="652" y="11755"/>
                    <a:pt x="652" y="17369"/>
                  </a:cubicBezTo>
                  <a:cubicBezTo>
                    <a:pt x="652" y="27369"/>
                    <a:pt x="251" y="37419"/>
                    <a:pt x="1" y="47369"/>
                  </a:cubicBezTo>
                  <a:cubicBezTo>
                    <a:pt x="1877" y="47360"/>
                    <a:pt x="3753" y="47357"/>
                    <a:pt x="5629" y="47357"/>
                  </a:cubicBezTo>
                  <a:cubicBezTo>
                    <a:pt x="12383" y="47357"/>
                    <a:pt x="19133" y="47403"/>
                    <a:pt x="25885" y="47403"/>
                  </a:cubicBezTo>
                  <a:cubicBezTo>
                    <a:pt x="32660" y="47403"/>
                    <a:pt x="39436" y="47356"/>
                    <a:pt x="46216" y="47169"/>
                  </a:cubicBezTo>
                  <a:cubicBezTo>
                    <a:pt x="46241" y="47169"/>
                    <a:pt x="46267" y="47194"/>
                    <a:pt x="46317" y="47194"/>
                  </a:cubicBezTo>
                  <a:cubicBezTo>
                    <a:pt x="45815" y="39349"/>
                    <a:pt x="46116" y="31379"/>
                    <a:pt x="46091" y="23510"/>
                  </a:cubicBezTo>
                  <a:cubicBezTo>
                    <a:pt x="46066" y="15690"/>
                    <a:pt x="46116" y="7870"/>
                    <a:pt x="46166" y="51"/>
                  </a:cubicBezTo>
                  <a:lnTo>
                    <a:pt x="46166" y="51"/>
                  </a:lnTo>
                  <a:cubicBezTo>
                    <a:pt x="45946" y="60"/>
                    <a:pt x="45723" y="66"/>
                    <a:pt x="45497" y="66"/>
                  </a:cubicBezTo>
                  <a:cubicBezTo>
                    <a:pt x="45106" y="66"/>
                    <a:pt x="44709" y="48"/>
                    <a:pt x="4431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4"/>
            <p:cNvSpPr/>
            <p:nvPr/>
          </p:nvSpPr>
          <p:spPr>
            <a:xfrm>
              <a:off x="1631725" y="1023800"/>
              <a:ext cx="932975" cy="17650"/>
            </a:xfrm>
            <a:custGeom>
              <a:rect b="b" l="l" r="r" t="t"/>
              <a:pathLst>
                <a:path extrusionOk="0" h="706" w="37319">
                  <a:moveTo>
                    <a:pt x="24005" y="1"/>
                  </a:moveTo>
                  <a:cubicBezTo>
                    <a:pt x="16063" y="1"/>
                    <a:pt x="8121" y="34"/>
                    <a:pt x="201" y="277"/>
                  </a:cubicBezTo>
                  <a:cubicBezTo>
                    <a:pt x="25" y="302"/>
                    <a:pt x="0" y="578"/>
                    <a:pt x="201" y="578"/>
                  </a:cubicBezTo>
                  <a:cubicBezTo>
                    <a:pt x="4399" y="673"/>
                    <a:pt x="8603" y="705"/>
                    <a:pt x="12810" y="705"/>
                  </a:cubicBezTo>
                  <a:cubicBezTo>
                    <a:pt x="20859" y="705"/>
                    <a:pt x="28919" y="586"/>
                    <a:pt x="36968" y="553"/>
                  </a:cubicBezTo>
                  <a:cubicBezTo>
                    <a:pt x="37311" y="553"/>
                    <a:pt x="37319" y="1"/>
                    <a:pt x="36990" y="1"/>
                  </a:cubicBezTo>
                  <a:cubicBezTo>
                    <a:pt x="36983" y="1"/>
                    <a:pt x="36975" y="1"/>
                    <a:pt x="36968" y="2"/>
                  </a:cubicBezTo>
                  <a:cubicBezTo>
                    <a:pt x="35630" y="4"/>
                    <a:pt x="34292" y="5"/>
                    <a:pt x="32954" y="5"/>
                  </a:cubicBezTo>
                  <a:cubicBezTo>
                    <a:pt x="29972" y="5"/>
                    <a:pt x="26988" y="1"/>
                    <a:pt x="24005"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24"/>
            <p:cNvSpPr/>
            <p:nvPr/>
          </p:nvSpPr>
          <p:spPr>
            <a:xfrm>
              <a:off x="1633600" y="849000"/>
              <a:ext cx="924200" cy="26400"/>
            </a:xfrm>
            <a:custGeom>
              <a:rect b="b" l="l" r="r" t="t"/>
              <a:pathLst>
                <a:path extrusionOk="0" h="1056" w="36968">
                  <a:moveTo>
                    <a:pt x="36665" y="0"/>
                  </a:moveTo>
                  <a:cubicBezTo>
                    <a:pt x="36658" y="0"/>
                    <a:pt x="36650" y="1"/>
                    <a:pt x="36642" y="1"/>
                  </a:cubicBezTo>
                  <a:cubicBezTo>
                    <a:pt x="24512" y="302"/>
                    <a:pt x="12256" y="1"/>
                    <a:pt x="126" y="628"/>
                  </a:cubicBezTo>
                  <a:cubicBezTo>
                    <a:pt x="0" y="628"/>
                    <a:pt x="0" y="803"/>
                    <a:pt x="126" y="803"/>
                  </a:cubicBezTo>
                  <a:cubicBezTo>
                    <a:pt x="3812" y="986"/>
                    <a:pt x="7517" y="1056"/>
                    <a:pt x="11229" y="1056"/>
                  </a:cubicBezTo>
                  <a:cubicBezTo>
                    <a:pt x="19707" y="1056"/>
                    <a:pt x="28223" y="694"/>
                    <a:pt x="36642" y="502"/>
                  </a:cubicBezTo>
                  <a:cubicBezTo>
                    <a:pt x="36960" y="478"/>
                    <a:pt x="36968" y="0"/>
                    <a:pt x="36665"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4"/>
            <p:cNvSpPr/>
            <p:nvPr/>
          </p:nvSpPr>
          <p:spPr>
            <a:xfrm>
              <a:off x="1624825" y="765850"/>
              <a:ext cx="931725" cy="15325"/>
            </a:xfrm>
            <a:custGeom>
              <a:rect b="b" l="l" r="r" t="t"/>
              <a:pathLst>
                <a:path extrusionOk="0" h="613" w="37269">
                  <a:moveTo>
                    <a:pt x="14932" y="0"/>
                  </a:moveTo>
                  <a:cubicBezTo>
                    <a:pt x="9993" y="0"/>
                    <a:pt x="5055" y="58"/>
                    <a:pt x="126" y="270"/>
                  </a:cubicBezTo>
                  <a:cubicBezTo>
                    <a:pt x="1" y="270"/>
                    <a:pt x="1" y="470"/>
                    <a:pt x="126" y="470"/>
                  </a:cubicBezTo>
                  <a:cubicBezTo>
                    <a:pt x="3600" y="576"/>
                    <a:pt x="7078" y="613"/>
                    <a:pt x="10557" y="613"/>
                  </a:cubicBezTo>
                  <a:cubicBezTo>
                    <a:pt x="17949" y="613"/>
                    <a:pt x="25349" y="449"/>
                    <a:pt x="32735" y="449"/>
                  </a:cubicBezTo>
                  <a:cubicBezTo>
                    <a:pt x="34163" y="449"/>
                    <a:pt x="35591" y="456"/>
                    <a:pt x="37018" y="470"/>
                  </a:cubicBezTo>
                  <a:cubicBezTo>
                    <a:pt x="37269" y="470"/>
                    <a:pt x="37269" y="69"/>
                    <a:pt x="37018" y="69"/>
                  </a:cubicBezTo>
                  <a:cubicBezTo>
                    <a:pt x="35627" y="80"/>
                    <a:pt x="34236" y="85"/>
                    <a:pt x="32844" y="85"/>
                  </a:cubicBezTo>
                  <a:cubicBezTo>
                    <a:pt x="26878" y="85"/>
                    <a:pt x="20904" y="0"/>
                    <a:pt x="14932"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4"/>
            <p:cNvSpPr/>
            <p:nvPr/>
          </p:nvSpPr>
          <p:spPr>
            <a:xfrm>
              <a:off x="1617300" y="1111525"/>
              <a:ext cx="938000" cy="28850"/>
            </a:xfrm>
            <a:custGeom>
              <a:rect b="b" l="l" r="r" t="t"/>
              <a:pathLst>
                <a:path extrusionOk="0" h="1154" w="37520">
                  <a:moveTo>
                    <a:pt x="37217" y="1"/>
                  </a:moveTo>
                  <a:cubicBezTo>
                    <a:pt x="37210" y="1"/>
                    <a:pt x="37202" y="1"/>
                    <a:pt x="37194" y="2"/>
                  </a:cubicBezTo>
                  <a:cubicBezTo>
                    <a:pt x="24863" y="528"/>
                    <a:pt x="12532" y="352"/>
                    <a:pt x="201" y="553"/>
                  </a:cubicBezTo>
                  <a:cubicBezTo>
                    <a:pt x="1" y="553"/>
                    <a:pt x="1" y="879"/>
                    <a:pt x="201" y="879"/>
                  </a:cubicBezTo>
                  <a:cubicBezTo>
                    <a:pt x="4211" y="1075"/>
                    <a:pt x="8230" y="1154"/>
                    <a:pt x="12253" y="1154"/>
                  </a:cubicBezTo>
                  <a:cubicBezTo>
                    <a:pt x="20578" y="1154"/>
                    <a:pt x="28914" y="816"/>
                    <a:pt x="37194" y="478"/>
                  </a:cubicBezTo>
                  <a:cubicBezTo>
                    <a:pt x="37512" y="478"/>
                    <a:pt x="37520" y="1"/>
                    <a:pt x="37217"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4"/>
            <p:cNvSpPr/>
            <p:nvPr/>
          </p:nvSpPr>
          <p:spPr>
            <a:xfrm>
              <a:off x="1624825" y="1206075"/>
              <a:ext cx="921075" cy="16000"/>
            </a:xfrm>
            <a:custGeom>
              <a:rect b="b" l="l" r="r" t="t"/>
              <a:pathLst>
                <a:path extrusionOk="0" h="640" w="36843">
                  <a:moveTo>
                    <a:pt x="27075" y="0"/>
                  </a:moveTo>
                  <a:cubicBezTo>
                    <a:pt x="18133" y="0"/>
                    <a:pt x="9192" y="75"/>
                    <a:pt x="251" y="205"/>
                  </a:cubicBezTo>
                  <a:cubicBezTo>
                    <a:pt x="1" y="230"/>
                    <a:pt x="1" y="580"/>
                    <a:pt x="251" y="580"/>
                  </a:cubicBezTo>
                  <a:cubicBezTo>
                    <a:pt x="4914" y="619"/>
                    <a:pt x="9576" y="639"/>
                    <a:pt x="14239" y="639"/>
                  </a:cubicBezTo>
                  <a:cubicBezTo>
                    <a:pt x="21682" y="639"/>
                    <a:pt x="29124" y="588"/>
                    <a:pt x="36567" y="480"/>
                  </a:cubicBezTo>
                  <a:cubicBezTo>
                    <a:pt x="36843" y="480"/>
                    <a:pt x="36843" y="29"/>
                    <a:pt x="36567" y="29"/>
                  </a:cubicBezTo>
                  <a:cubicBezTo>
                    <a:pt x="33403" y="9"/>
                    <a:pt x="30239" y="0"/>
                    <a:pt x="27075"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4"/>
            <p:cNvSpPr/>
            <p:nvPr/>
          </p:nvSpPr>
          <p:spPr>
            <a:xfrm>
              <a:off x="1625450" y="1448675"/>
              <a:ext cx="923575" cy="33500"/>
            </a:xfrm>
            <a:custGeom>
              <a:rect b="b" l="l" r="r" t="t"/>
              <a:pathLst>
                <a:path extrusionOk="0" h="1340" w="36943">
                  <a:moveTo>
                    <a:pt x="30950" y="0"/>
                  </a:moveTo>
                  <a:cubicBezTo>
                    <a:pt x="23023" y="0"/>
                    <a:pt x="15118" y="650"/>
                    <a:pt x="7193" y="650"/>
                  </a:cubicBezTo>
                  <a:cubicBezTo>
                    <a:pt x="4873" y="650"/>
                    <a:pt x="2551" y="595"/>
                    <a:pt x="226" y="450"/>
                  </a:cubicBezTo>
                  <a:cubicBezTo>
                    <a:pt x="1" y="450"/>
                    <a:pt x="26" y="751"/>
                    <a:pt x="226" y="776"/>
                  </a:cubicBezTo>
                  <a:cubicBezTo>
                    <a:pt x="3527" y="1196"/>
                    <a:pt x="6842" y="1340"/>
                    <a:pt x="10163" y="1340"/>
                  </a:cubicBezTo>
                  <a:cubicBezTo>
                    <a:pt x="17435" y="1340"/>
                    <a:pt x="24740" y="649"/>
                    <a:pt x="32014" y="649"/>
                  </a:cubicBezTo>
                  <a:cubicBezTo>
                    <a:pt x="33525" y="649"/>
                    <a:pt x="35035" y="679"/>
                    <a:pt x="36542" y="751"/>
                  </a:cubicBezTo>
                  <a:cubicBezTo>
                    <a:pt x="36550" y="752"/>
                    <a:pt x="36558" y="752"/>
                    <a:pt x="36565" y="752"/>
                  </a:cubicBezTo>
                  <a:cubicBezTo>
                    <a:pt x="36943" y="752"/>
                    <a:pt x="36935" y="149"/>
                    <a:pt x="36542" y="125"/>
                  </a:cubicBezTo>
                  <a:cubicBezTo>
                    <a:pt x="34677" y="36"/>
                    <a:pt x="32813" y="0"/>
                    <a:pt x="30950"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4"/>
            <p:cNvSpPr/>
            <p:nvPr/>
          </p:nvSpPr>
          <p:spPr>
            <a:xfrm>
              <a:off x="1624200" y="934225"/>
              <a:ext cx="919200" cy="21800"/>
            </a:xfrm>
            <a:custGeom>
              <a:rect b="b" l="l" r="r" t="t"/>
              <a:pathLst>
                <a:path extrusionOk="0" h="872" w="36768">
                  <a:moveTo>
                    <a:pt x="26200" y="37"/>
                  </a:moveTo>
                  <a:cubicBezTo>
                    <a:pt x="23572" y="37"/>
                    <a:pt x="20944" y="54"/>
                    <a:pt x="18321" y="76"/>
                  </a:cubicBezTo>
                  <a:cubicBezTo>
                    <a:pt x="12281" y="126"/>
                    <a:pt x="6166" y="1"/>
                    <a:pt x="151" y="602"/>
                  </a:cubicBezTo>
                  <a:cubicBezTo>
                    <a:pt x="26" y="602"/>
                    <a:pt x="0" y="828"/>
                    <a:pt x="151" y="828"/>
                  </a:cubicBezTo>
                  <a:cubicBezTo>
                    <a:pt x="1223" y="859"/>
                    <a:pt x="2297" y="872"/>
                    <a:pt x="3372" y="872"/>
                  </a:cubicBezTo>
                  <a:cubicBezTo>
                    <a:pt x="8352" y="872"/>
                    <a:pt x="13353" y="593"/>
                    <a:pt x="18321" y="552"/>
                  </a:cubicBezTo>
                  <a:cubicBezTo>
                    <a:pt x="19725" y="540"/>
                    <a:pt x="21130" y="536"/>
                    <a:pt x="22536" y="536"/>
                  </a:cubicBezTo>
                  <a:cubicBezTo>
                    <a:pt x="27179" y="536"/>
                    <a:pt x="31830" y="589"/>
                    <a:pt x="36467" y="627"/>
                  </a:cubicBezTo>
                  <a:cubicBezTo>
                    <a:pt x="36768" y="627"/>
                    <a:pt x="36768" y="176"/>
                    <a:pt x="36467" y="151"/>
                  </a:cubicBezTo>
                  <a:cubicBezTo>
                    <a:pt x="33050" y="66"/>
                    <a:pt x="29624" y="37"/>
                    <a:pt x="26200" y="37"/>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24"/>
            <p:cNvSpPr/>
            <p:nvPr/>
          </p:nvSpPr>
          <p:spPr>
            <a:xfrm>
              <a:off x="1629200" y="1281975"/>
              <a:ext cx="912325" cy="25100"/>
            </a:xfrm>
            <a:custGeom>
              <a:rect b="b" l="l" r="r" t="t"/>
              <a:pathLst>
                <a:path extrusionOk="0" h="1004" w="36493">
                  <a:moveTo>
                    <a:pt x="36142" y="1"/>
                  </a:moveTo>
                  <a:cubicBezTo>
                    <a:pt x="24212" y="76"/>
                    <a:pt x="12232" y="176"/>
                    <a:pt x="302" y="552"/>
                  </a:cubicBezTo>
                  <a:cubicBezTo>
                    <a:pt x="1" y="552"/>
                    <a:pt x="1" y="1003"/>
                    <a:pt x="302" y="1003"/>
                  </a:cubicBezTo>
                  <a:cubicBezTo>
                    <a:pt x="12257" y="903"/>
                    <a:pt x="24212" y="652"/>
                    <a:pt x="36142" y="527"/>
                  </a:cubicBezTo>
                  <a:cubicBezTo>
                    <a:pt x="36492" y="527"/>
                    <a:pt x="36492" y="1"/>
                    <a:pt x="36142" y="1"/>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4"/>
            <p:cNvSpPr/>
            <p:nvPr/>
          </p:nvSpPr>
          <p:spPr>
            <a:xfrm>
              <a:off x="1621075" y="1360300"/>
              <a:ext cx="919825" cy="23325"/>
            </a:xfrm>
            <a:custGeom>
              <a:rect b="b" l="l" r="r" t="t"/>
              <a:pathLst>
                <a:path extrusionOk="0" h="933" w="36793">
                  <a:moveTo>
                    <a:pt x="36467" y="0"/>
                  </a:moveTo>
                  <a:cubicBezTo>
                    <a:pt x="24411" y="51"/>
                    <a:pt x="12331" y="76"/>
                    <a:pt x="276" y="477"/>
                  </a:cubicBezTo>
                  <a:cubicBezTo>
                    <a:pt x="0" y="477"/>
                    <a:pt x="0" y="903"/>
                    <a:pt x="276" y="903"/>
                  </a:cubicBezTo>
                  <a:cubicBezTo>
                    <a:pt x="2225" y="923"/>
                    <a:pt x="4175" y="932"/>
                    <a:pt x="6126" y="932"/>
                  </a:cubicBezTo>
                  <a:cubicBezTo>
                    <a:pt x="16243" y="932"/>
                    <a:pt x="26381" y="687"/>
                    <a:pt x="36467" y="477"/>
                  </a:cubicBezTo>
                  <a:cubicBezTo>
                    <a:pt x="36792" y="477"/>
                    <a:pt x="36792" y="0"/>
                    <a:pt x="36467" y="0"/>
                  </a:cubicBezTo>
                  <a:close/>
                </a:path>
              </a:pathLst>
            </a:custGeom>
            <a:solidFill>
              <a:srgbClr val="1C1C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3">
  <p:cSld name="CUSTOM_9_1">
    <p:spTree>
      <p:nvGrpSpPr>
        <p:cNvPr id="738" name="Shape 738"/>
        <p:cNvGrpSpPr/>
        <p:nvPr/>
      </p:nvGrpSpPr>
      <p:grpSpPr>
        <a:xfrm>
          <a:off x="0" y="0"/>
          <a:ext cx="0" cy="0"/>
          <a:chOff x="0" y="0"/>
          <a:chExt cx="0" cy="0"/>
        </a:xfrm>
      </p:grpSpPr>
      <p:grpSp>
        <p:nvGrpSpPr>
          <p:cNvPr id="739" name="Google Shape;739;p25"/>
          <p:cNvGrpSpPr/>
          <p:nvPr/>
        </p:nvGrpSpPr>
        <p:grpSpPr>
          <a:xfrm>
            <a:off x="-174525" y="-22399"/>
            <a:ext cx="9487164" cy="5193049"/>
            <a:chOff x="-174525" y="-22399"/>
            <a:chExt cx="9487164" cy="5193049"/>
          </a:xfrm>
        </p:grpSpPr>
        <p:sp>
          <p:nvSpPr>
            <p:cNvPr id="740" name="Google Shape;740;p25"/>
            <p:cNvSpPr/>
            <p:nvPr/>
          </p:nvSpPr>
          <p:spPr>
            <a:xfrm>
              <a:off x="-174525" y="-22399"/>
              <a:ext cx="9487164" cy="5188298"/>
            </a:xfrm>
            <a:custGeom>
              <a:rect b="b" l="l" r="r" t="t"/>
              <a:pathLst>
                <a:path extrusionOk="0" h="144360" w="264469">
                  <a:moveTo>
                    <a:pt x="125024" y="0"/>
                  </a:moveTo>
                  <a:cubicBezTo>
                    <a:pt x="124865" y="0"/>
                    <a:pt x="124702" y="4"/>
                    <a:pt x="124536" y="11"/>
                  </a:cubicBezTo>
                  <a:lnTo>
                    <a:pt x="4940" y="11"/>
                  </a:lnTo>
                  <a:cubicBezTo>
                    <a:pt x="1569" y="65"/>
                    <a:pt x="0" y="1705"/>
                    <a:pt x="226" y="4914"/>
                  </a:cubicBezTo>
                  <a:lnTo>
                    <a:pt x="226" y="138500"/>
                  </a:lnTo>
                  <a:cubicBezTo>
                    <a:pt x="208" y="142159"/>
                    <a:pt x="1811" y="143993"/>
                    <a:pt x="5034" y="143993"/>
                  </a:cubicBezTo>
                  <a:cubicBezTo>
                    <a:pt x="5185" y="143993"/>
                    <a:pt x="5340" y="143989"/>
                    <a:pt x="5499" y="143981"/>
                  </a:cubicBezTo>
                  <a:cubicBezTo>
                    <a:pt x="23166" y="144233"/>
                    <a:pt x="61538" y="144359"/>
                    <a:pt x="76177" y="144359"/>
                  </a:cubicBezTo>
                  <a:cubicBezTo>
                    <a:pt x="90824" y="144359"/>
                    <a:pt x="107103" y="144233"/>
                    <a:pt x="125041" y="143981"/>
                  </a:cubicBezTo>
                  <a:cubicBezTo>
                    <a:pt x="129025" y="143963"/>
                    <a:pt x="130900" y="142007"/>
                    <a:pt x="130675" y="138122"/>
                  </a:cubicBezTo>
                  <a:lnTo>
                    <a:pt x="130675" y="6393"/>
                  </a:lnTo>
                  <a:cubicBezTo>
                    <a:pt x="130839" y="2139"/>
                    <a:pt x="128956" y="0"/>
                    <a:pt x="125024" y="0"/>
                  </a:cubicBezTo>
                  <a:close/>
                  <a:moveTo>
                    <a:pt x="139427" y="0"/>
                  </a:moveTo>
                  <a:cubicBezTo>
                    <a:pt x="135503" y="0"/>
                    <a:pt x="133611" y="2139"/>
                    <a:pt x="133776" y="6393"/>
                  </a:cubicBezTo>
                  <a:lnTo>
                    <a:pt x="133776" y="138122"/>
                  </a:lnTo>
                  <a:cubicBezTo>
                    <a:pt x="133550" y="142007"/>
                    <a:pt x="135434" y="143963"/>
                    <a:pt x="139409" y="143981"/>
                  </a:cubicBezTo>
                  <a:cubicBezTo>
                    <a:pt x="157347" y="144233"/>
                    <a:pt x="173635" y="144359"/>
                    <a:pt x="188274" y="144359"/>
                  </a:cubicBezTo>
                  <a:cubicBezTo>
                    <a:pt x="202912" y="144359"/>
                    <a:pt x="241294" y="144233"/>
                    <a:pt x="258970" y="143981"/>
                  </a:cubicBezTo>
                  <a:cubicBezTo>
                    <a:pt x="259129" y="143989"/>
                    <a:pt x="259285" y="143993"/>
                    <a:pt x="259437" y="143993"/>
                  </a:cubicBezTo>
                  <a:cubicBezTo>
                    <a:pt x="262675" y="143993"/>
                    <a:pt x="264277" y="142159"/>
                    <a:pt x="264243" y="138500"/>
                  </a:cubicBezTo>
                  <a:lnTo>
                    <a:pt x="264243" y="4914"/>
                  </a:lnTo>
                  <a:cubicBezTo>
                    <a:pt x="264468" y="1705"/>
                    <a:pt x="262900" y="65"/>
                    <a:pt x="259529" y="11"/>
                  </a:cubicBezTo>
                  <a:lnTo>
                    <a:pt x="139914" y="11"/>
                  </a:lnTo>
                  <a:cubicBezTo>
                    <a:pt x="139749" y="4"/>
                    <a:pt x="139586" y="0"/>
                    <a:pt x="13942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1" name="Google Shape;741;p25"/>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nvGrpSpPr>
            <p:cNvPr id="742" name="Google Shape;742;p25"/>
            <p:cNvGrpSpPr/>
            <p:nvPr/>
          </p:nvGrpSpPr>
          <p:grpSpPr>
            <a:xfrm>
              <a:off x="263005" y="845117"/>
              <a:ext cx="3790149" cy="3960313"/>
              <a:chOff x="263005" y="845117"/>
              <a:chExt cx="3790149" cy="3960313"/>
            </a:xfrm>
          </p:grpSpPr>
          <p:sp>
            <p:nvSpPr>
              <p:cNvPr id="743" name="Google Shape;743;p25"/>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5"/>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5"/>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5"/>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5"/>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5"/>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5"/>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5"/>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5"/>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5"/>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5"/>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5"/>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5"/>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5"/>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25"/>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8" name="Google Shape;758;p25"/>
            <p:cNvGrpSpPr/>
            <p:nvPr/>
          </p:nvGrpSpPr>
          <p:grpSpPr>
            <a:xfrm>
              <a:off x="5055305" y="845117"/>
              <a:ext cx="3790149" cy="3960313"/>
              <a:chOff x="263005" y="845117"/>
              <a:chExt cx="3790149" cy="3960313"/>
            </a:xfrm>
          </p:grpSpPr>
          <p:sp>
            <p:nvSpPr>
              <p:cNvPr id="759" name="Google Shape;759;p25"/>
              <p:cNvSpPr/>
              <p:nvPr/>
            </p:nvSpPr>
            <p:spPr>
              <a:xfrm>
                <a:off x="263005" y="3941386"/>
                <a:ext cx="3790149" cy="19569"/>
              </a:xfrm>
              <a:custGeom>
                <a:rect b="b" l="l" r="r" t="t"/>
                <a:pathLst>
                  <a:path extrusionOk="0" h="551" w="109629">
                    <a:moveTo>
                      <a:pt x="271" y="0"/>
                    </a:moveTo>
                    <a:cubicBezTo>
                      <a:pt x="118" y="9"/>
                      <a:pt x="1" y="127"/>
                      <a:pt x="1" y="280"/>
                    </a:cubicBezTo>
                    <a:cubicBezTo>
                      <a:pt x="1" y="424"/>
                      <a:pt x="118" y="550"/>
                      <a:pt x="271" y="550"/>
                    </a:cubicBezTo>
                    <a:lnTo>
                      <a:pt x="13909" y="496"/>
                    </a:lnTo>
                    <a:lnTo>
                      <a:pt x="27538" y="478"/>
                    </a:lnTo>
                    <a:lnTo>
                      <a:pt x="54814" y="451"/>
                    </a:lnTo>
                    <a:lnTo>
                      <a:pt x="82082" y="478"/>
                    </a:lnTo>
                    <a:lnTo>
                      <a:pt x="95720" y="496"/>
                    </a:lnTo>
                    <a:lnTo>
                      <a:pt x="109349" y="550"/>
                    </a:lnTo>
                    <a:lnTo>
                      <a:pt x="109358" y="550"/>
                    </a:lnTo>
                    <a:cubicBezTo>
                      <a:pt x="109502" y="550"/>
                      <a:pt x="109628" y="424"/>
                      <a:pt x="109619" y="271"/>
                    </a:cubicBezTo>
                    <a:cubicBezTo>
                      <a:pt x="109619" y="127"/>
                      <a:pt x="109502" y="0"/>
                      <a:pt x="109349" y="0"/>
                    </a:cubicBezTo>
                    <a:lnTo>
                      <a:pt x="95720" y="55"/>
                    </a:lnTo>
                    <a:lnTo>
                      <a:pt x="82082" y="73"/>
                    </a:lnTo>
                    <a:lnTo>
                      <a:pt x="54814" y="109"/>
                    </a:lnTo>
                    <a:lnTo>
                      <a:pt x="27538" y="73"/>
                    </a:lnTo>
                    <a:lnTo>
                      <a:pt x="13909" y="55"/>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5"/>
              <p:cNvSpPr/>
              <p:nvPr/>
            </p:nvSpPr>
            <p:spPr>
              <a:xfrm>
                <a:off x="263005" y="4223091"/>
                <a:ext cx="3790149" cy="19249"/>
              </a:xfrm>
              <a:custGeom>
                <a:rect b="b" l="l" r="r" t="t"/>
                <a:pathLst>
                  <a:path extrusionOk="0" h="542" w="109629">
                    <a:moveTo>
                      <a:pt x="271" y="1"/>
                    </a:moveTo>
                    <a:cubicBezTo>
                      <a:pt x="118" y="1"/>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5"/>
              <p:cNvSpPr/>
              <p:nvPr/>
            </p:nvSpPr>
            <p:spPr>
              <a:xfrm>
                <a:off x="263005" y="4504476"/>
                <a:ext cx="3790149" cy="19249"/>
              </a:xfrm>
              <a:custGeom>
                <a:rect b="b" l="l" r="r" t="t"/>
                <a:pathLst>
                  <a:path extrusionOk="0" h="542" w="109629">
                    <a:moveTo>
                      <a:pt x="271" y="1"/>
                    </a:moveTo>
                    <a:cubicBezTo>
                      <a:pt x="118" y="1"/>
                      <a:pt x="1" y="127"/>
                      <a:pt x="1" y="271"/>
                    </a:cubicBezTo>
                    <a:cubicBezTo>
                      <a:pt x="1" y="425"/>
                      <a:pt x="118"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25"/>
              <p:cNvSpPr/>
              <p:nvPr/>
            </p:nvSpPr>
            <p:spPr>
              <a:xfrm>
                <a:off x="263005" y="3378615"/>
                <a:ext cx="3790149" cy="19214"/>
              </a:xfrm>
              <a:custGeom>
                <a:rect b="b" l="l" r="r" t="t"/>
                <a:pathLst>
                  <a:path extrusionOk="0" h="541" w="109629">
                    <a:moveTo>
                      <a:pt x="271" y="0"/>
                    </a:moveTo>
                    <a:cubicBezTo>
                      <a:pt x="118" y="0"/>
                      <a:pt x="1" y="117"/>
                      <a:pt x="1" y="270"/>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0"/>
                    </a:cubicBezTo>
                    <a:cubicBezTo>
                      <a:pt x="109619" y="117"/>
                      <a:pt x="109502" y="0"/>
                      <a:pt x="109349" y="0"/>
                    </a:cubicBezTo>
                    <a:lnTo>
                      <a:pt x="95720" y="45"/>
                    </a:lnTo>
                    <a:lnTo>
                      <a:pt x="82082" y="63"/>
                    </a:lnTo>
                    <a:lnTo>
                      <a:pt x="54814" y="99"/>
                    </a:lnTo>
                    <a:lnTo>
                      <a:pt x="27538" y="63"/>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5"/>
              <p:cNvSpPr/>
              <p:nvPr/>
            </p:nvSpPr>
            <p:spPr>
              <a:xfrm>
                <a:off x="263005" y="3660001"/>
                <a:ext cx="3790149" cy="19249"/>
              </a:xfrm>
              <a:custGeom>
                <a:rect b="b" l="l" r="r" t="t"/>
                <a:pathLst>
                  <a:path extrusionOk="0" h="542" w="109629">
                    <a:moveTo>
                      <a:pt x="271" y="0"/>
                    </a:moveTo>
                    <a:cubicBezTo>
                      <a:pt x="118" y="0"/>
                      <a:pt x="1" y="126"/>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5"/>
              <p:cNvSpPr/>
              <p:nvPr/>
            </p:nvSpPr>
            <p:spPr>
              <a:xfrm>
                <a:off x="263005" y="3097194"/>
                <a:ext cx="3790149" cy="19249"/>
              </a:xfrm>
              <a:custGeom>
                <a:rect b="b" l="l" r="r" t="t"/>
                <a:pathLst>
                  <a:path extrusionOk="0" h="542" w="109629">
                    <a:moveTo>
                      <a:pt x="109364" y="0"/>
                    </a:moveTo>
                    <a:cubicBezTo>
                      <a:pt x="109359" y="0"/>
                      <a:pt x="109354" y="0"/>
                      <a:pt x="109349" y="1"/>
                    </a:cubicBezTo>
                    <a:lnTo>
                      <a:pt x="95720" y="46"/>
                    </a:lnTo>
                    <a:lnTo>
                      <a:pt x="82082" y="64"/>
                    </a:lnTo>
                    <a:lnTo>
                      <a:pt x="54814" y="100"/>
                    </a:lnTo>
                    <a:lnTo>
                      <a:pt x="27538" y="64"/>
                    </a:lnTo>
                    <a:lnTo>
                      <a:pt x="13909" y="46"/>
                    </a:lnTo>
                    <a:lnTo>
                      <a:pt x="271" y="1"/>
                    </a:lnTo>
                    <a:cubicBezTo>
                      <a:pt x="118" y="1"/>
                      <a:pt x="1" y="118"/>
                      <a:pt x="1" y="271"/>
                    </a:cubicBezTo>
                    <a:cubicBezTo>
                      <a:pt x="1" y="415"/>
                      <a:pt x="118" y="542"/>
                      <a:pt x="271" y="542"/>
                    </a:cubicBezTo>
                    <a:lnTo>
                      <a:pt x="13909" y="488"/>
                    </a:lnTo>
                    <a:lnTo>
                      <a:pt x="27538" y="470"/>
                    </a:lnTo>
                    <a:lnTo>
                      <a:pt x="54814" y="442"/>
                    </a:lnTo>
                    <a:lnTo>
                      <a:pt x="82082" y="470"/>
                    </a:lnTo>
                    <a:lnTo>
                      <a:pt x="95720" y="488"/>
                    </a:lnTo>
                    <a:lnTo>
                      <a:pt x="109349" y="542"/>
                    </a:lnTo>
                    <a:lnTo>
                      <a:pt x="109358" y="542"/>
                    </a:lnTo>
                    <a:cubicBezTo>
                      <a:pt x="109502" y="542"/>
                      <a:pt x="109628" y="415"/>
                      <a:pt x="109619" y="262"/>
                    </a:cubicBezTo>
                    <a:cubicBezTo>
                      <a:pt x="109619" y="123"/>
                      <a:pt x="109510" y="0"/>
                      <a:pt x="109364" y="0"/>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5"/>
              <p:cNvSpPr/>
              <p:nvPr/>
            </p:nvSpPr>
            <p:spPr>
              <a:xfrm>
                <a:off x="263005" y="2252683"/>
                <a:ext cx="3790149" cy="19249"/>
              </a:xfrm>
              <a:custGeom>
                <a:rect b="b" l="l" r="r" t="t"/>
                <a:pathLst>
                  <a:path extrusionOk="0" h="542" w="109629">
                    <a:moveTo>
                      <a:pt x="109364" y="1"/>
                    </a:moveTo>
                    <a:cubicBezTo>
                      <a:pt x="109359" y="1"/>
                      <a:pt x="109354" y="1"/>
                      <a:pt x="109349" y="1"/>
                    </a:cubicBezTo>
                    <a:lnTo>
                      <a:pt x="95720" y="46"/>
                    </a:lnTo>
                    <a:lnTo>
                      <a:pt x="82082" y="64"/>
                    </a:lnTo>
                    <a:lnTo>
                      <a:pt x="54814" y="100"/>
                    </a:lnTo>
                    <a:lnTo>
                      <a:pt x="27538" y="64"/>
                    </a:lnTo>
                    <a:lnTo>
                      <a:pt x="13909" y="46"/>
                    </a:lnTo>
                    <a:lnTo>
                      <a:pt x="271" y="1"/>
                    </a:lnTo>
                    <a:cubicBezTo>
                      <a:pt x="118" y="1"/>
                      <a:pt x="1" y="118"/>
                      <a:pt x="1" y="272"/>
                    </a:cubicBezTo>
                    <a:cubicBezTo>
                      <a:pt x="1" y="416"/>
                      <a:pt x="118" y="542"/>
                      <a:pt x="271" y="542"/>
                    </a:cubicBezTo>
                    <a:lnTo>
                      <a:pt x="13909" y="488"/>
                    </a:lnTo>
                    <a:lnTo>
                      <a:pt x="27538" y="470"/>
                    </a:lnTo>
                    <a:lnTo>
                      <a:pt x="54814" y="443"/>
                    </a:lnTo>
                    <a:lnTo>
                      <a:pt x="82082" y="470"/>
                    </a:lnTo>
                    <a:lnTo>
                      <a:pt x="95720" y="488"/>
                    </a:lnTo>
                    <a:lnTo>
                      <a:pt x="109349" y="542"/>
                    </a:lnTo>
                    <a:lnTo>
                      <a:pt x="109358" y="542"/>
                    </a:lnTo>
                    <a:cubicBezTo>
                      <a:pt x="109502" y="542"/>
                      <a:pt x="109628" y="416"/>
                      <a:pt x="109619" y="272"/>
                    </a:cubicBezTo>
                    <a:cubicBezTo>
                      <a:pt x="109619" y="124"/>
                      <a:pt x="109510" y="1"/>
                      <a:pt x="109364" y="1"/>
                    </a:cubicBez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5"/>
              <p:cNvSpPr/>
              <p:nvPr/>
            </p:nvSpPr>
            <p:spPr>
              <a:xfrm>
                <a:off x="263005" y="2534104"/>
                <a:ext cx="3790149" cy="19249"/>
              </a:xfrm>
              <a:custGeom>
                <a:rect b="b" l="l" r="r" t="t"/>
                <a:pathLst>
                  <a:path extrusionOk="0" h="542" w="109629">
                    <a:moveTo>
                      <a:pt x="271" y="0"/>
                    </a:moveTo>
                    <a:cubicBezTo>
                      <a:pt x="118" y="0"/>
                      <a:pt x="1" y="118"/>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15"/>
                      <a:pt x="109619" y="271"/>
                    </a:cubicBezTo>
                    <a:cubicBezTo>
                      <a:pt x="109619" y="118"/>
                      <a:pt x="109502" y="0"/>
                      <a:pt x="109349" y="0"/>
                    </a:cubicBezTo>
                    <a:lnTo>
                      <a:pt x="95720" y="45"/>
                    </a:lnTo>
                    <a:lnTo>
                      <a:pt x="82082" y="63"/>
                    </a:lnTo>
                    <a:lnTo>
                      <a:pt x="54814" y="100"/>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5"/>
              <p:cNvSpPr/>
              <p:nvPr/>
            </p:nvSpPr>
            <p:spPr>
              <a:xfrm>
                <a:off x="263005" y="1970978"/>
                <a:ext cx="3790149" cy="19285"/>
              </a:xfrm>
              <a:custGeom>
                <a:rect b="b" l="l" r="r" t="t"/>
                <a:pathLst>
                  <a:path extrusionOk="0" h="543" w="109629">
                    <a:moveTo>
                      <a:pt x="271" y="1"/>
                    </a:moveTo>
                    <a:cubicBezTo>
                      <a:pt x="118" y="1"/>
                      <a:pt x="1" y="127"/>
                      <a:pt x="1" y="271"/>
                    </a:cubicBezTo>
                    <a:cubicBezTo>
                      <a:pt x="1" y="419"/>
                      <a:pt x="110" y="542"/>
                      <a:pt x="256" y="542"/>
                    </a:cubicBezTo>
                    <a:cubicBezTo>
                      <a:pt x="261" y="542"/>
                      <a:pt x="266" y="542"/>
                      <a:pt x="271" y="542"/>
                    </a:cubicBezTo>
                    <a:lnTo>
                      <a:pt x="13909" y="497"/>
                    </a:lnTo>
                    <a:lnTo>
                      <a:pt x="27538" y="479"/>
                    </a:lnTo>
                    <a:lnTo>
                      <a:pt x="54814" y="443"/>
                    </a:lnTo>
                    <a:lnTo>
                      <a:pt x="82082" y="479"/>
                    </a:lnTo>
                    <a:lnTo>
                      <a:pt x="95720" y="497"/>
                    </a:lnTo>
                    <a:lnTo>
                      <a:pt x="109349" y="542"/>
                    </a:lnTo>
                    <a:lnTo>
                      <a:pt x="109358" y="542"/>
                    </a:lnTo>
                    <a:cubicBezTo>
                      <a:pt x="109502" y="542"/>
                      <a:pt x="109628" y="425"/>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5"/>
              <p:cNvSpPr/>
              <p:nvPr/>
            </p:nvSpPr>
            <p:spPr>
              <a:xfrm>
                <a:off x="263005" y="1408208"/>
                <a:ext cx="3790149" cy="19249"/>
              </a:xfrm>
              <a:custGeom>
                <a:rect b="b" l="l" r="r" t="t"/>
                <a:pathLst>
                  <a:path extrusionOk="0" h="542" w="109629">
                    <a:moveTo>
                      <a:pt x="271" y="1"/>
                    </a:moveTo>
                    <a:cubicBezTo>
                      <a:pt x="118" y="1"/>
                      <a:pt x="1" y="118"/>
                      <a:pt x="1" y="271"/>
                    </a:cubicBezTo>
                    <a:cubicBezTo>
                      <a:pt x="1" y="415"/>
                      <a:pt x="118" y="541"/>
                      <a:pt x="271" y="541"/>
                    </a:cubicBezTo>
                    <a:lnTo>
                      <a:pt x="13909" y="487"/>
                    </a:lnTo>
                    <a:lnTo>
                      <a:pt x="27538" y="469"/>
                    </a:lnTo>
                    <a:lnTo>
                      <a:pt x="54814" y="442"/>
                    </a:lnTo>
                    <a:lnTo>
                      <a:pt x="82082" y="469"/>
                    </a:lnTo>
                    <a:lnTo>
                      <a:pt x="95720" y="487"/>
                    </a:lnTo>
                    <a:lnTo>
                      <a:pt x="109349" y="541"/>
                    </a:lnTo>
                    <a:lnTo>
                      <a:pt x="109358" y="541"/>
                    </a:lnTo>
                    <a:cubicBezTo>
                      <a:pt x="109502" y="541"/>
                      <a:pt x="109628" y="415"/>
                      <a:pt x="109619" y="271"/>
                    </a:cubicBezTo>
                    <a:cubicBezTo>
                      <a:pt x="109619" y="118"/>
                      <a:pt x="109502" y="1"/>
                      <a:pt x="109349" y="1"/>
                    </a:cubicBezTo>
                    <a:lnTo>
                      <a:pt x="95720" y="46"/>
                    </a:lnTo>
                    <a:lnTo>
                      <a:pt x="82082" y="64"/>
                    </a:lnTo>
                    <a:lnTo>
                      <a:pt x="54814" y="100"/>
                    </a:lnTo>
                    <a:lnTo>
                      <a:pt x="27538" y="64"/>
                    </a:lnTo>
                    <a:lnTo>
                      <a:pt x="13909" y="46"/>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5"/>
              <p:cNvSpPr/>
              <p:nvPr/>
            </p:nvSpPr>
            <p:spPr>
              <a:xfrm>
                <a:off x="263005" y="845117"/>
                <a:ext cx="3790149" cy="19214"/>
              </a:xfrm>
              <a:custGeom>
                <a:rect b="b" l="l" r="r" t="t"/>
                <a:pathLst>
                  <a:path extrusionOk="0" h="541" w="109629">
                    <a:moveTo>
                      <a:pt x="271" y="0"/>
                    </a:moveTo>
                    <a:cubicBezTo>
                      <a:pt x="118" y="0"/>
                      <a:pt x="1" y="126"/>
                      <a:pt x="1" y="271"/>
                    </a:cubicBezTo>
                    <a:cubicBezTo>
                      <a:pt x="1" y="424"/>
                      <a:pt x="118" y="541"/>
                      <a:pt x="271" y="541"/>
                    </a:cubicBezTo>
                    <a:lnTo>
                      <a:pt x="13909" y="487"/>
                    </a:lnTo>
                    <a:lnTo>
                      <a:pt x="27538" y="469"/>
                    </a:lnTo>
                    <a:lnTo>
                      <a:pt x="54814" y="442"/>
                    </a:lnTo>
                    <a:lnTo>
                      <a:pt x="82082" y="478"/>
                    </a:lnTo>
                    <a:lnTo>
                      <a:pt x="95720" y="496"/>
                    </a:lnTo>
                    <a:lnTo>
                      <a:pt x="109349" y="541"/>
                    </a:lnTo>
                    <a:lnTo>
                      <a:pt x="109358" y="541"/>
                    </a:lnTo>
                    <a:cubicBezTo>
                      <a:pt x="109502" y="541"/>
                      <a:pt x="109628" y="424"/>
                      <a:pt x="109619" y="271"/>
                    </a:cubicBezTo>
                    <a:cubicBezTo>
                      <a:pt x="109619" y="117"/>
                      <a:pt x="109502" y="0"/>
                      <a:pt x="109349" y="0"/>
                    </a:cubicBezTo>
                    <a:lnTo>
                      <a:pt x="95720" y="45"/>
                    </a:lnTo>
                    <a:lnTo>
                      <a:pt x="82082" y="63"/>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5"/>
              <p:cNvSpPr/>
              <p:nvPr/>
            </p:nvSpPr>
            <p:spPr>
              <a:xfrm>
                <a:off x="263005" y="1126503"/>
                <a:ext cx="3790149" cy="19249"/>
              </a:xfrm>
              <a:custGeom>
                <a:rect b="b" l="l" r="r" t="t"/>
                <a:pathLst>
                  <a:path extrusionOk="0" h="542" w="109629">
                    <a:moveTo>
                      <a:pt x="271" y="0"/>
                    </a:moveTo>
                    <a:cubicBezTo>
                      <a:pt x="118" y="0"/>
                      <a:pt x="1" y="126"/>
                      <a:pt x="1" y="271"/>
                    </a:cubicBezTo>
                    <a:cubicBezTo>
                      <a:pt x="1" y="419"/>
                      <a:pt x="110" y="542"/>
                      <a:pt x="256" y="542"/>
                    </a:cubicBezTo>
                    <a:cubicBezTo>
                      <a:pt x="261" y="542"/>
                      <a:pt x="266"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6"/>
                      <a:pt x="109502" y="0"/>
                      <a:pt x="109349" y="0"/>
                    </a:cubicBezTo>
                    <a:lnTo>
                      <a:pt x="95720" y="54"/>
                    </a:lnTo>
                    <a:lnTo>
                      <a:pt x="82082" y="72"/>
                    </a:lnTo>
                    <a:lnTo>
                      <a:pt x="54814" y="99"/>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25"/>
              <p:cNvSpPr/>
              <p:nvPr/>
            </p:nvSpPr>
            <p:spPr>
              <a:xfrm>
                <a:off x="263005" y="1689593"/>
                <a:ext cx="3790149" cy="19249"/>
              </a:xfrm>
              <a:custGeom>
                <a:rect b="b" l="l" r="r" t="t"/>
                <a:pathLst>
                  <a:path extrusionOk="0" h="542" w="109629">
                    <a:moveTo>
                      <a:pt x="271" y="1"/>
                    </a:moveTo>
                    <a:cubicBezTo>
                      <a:pt x="118" y="1"/>
                      <a:pt x="1" y="127"/>
                      <a:pt x="1" y="271"/>
                    </a:cubicBezTo>
                    <a:cubicBezTo>
                      <a:pt x="1" y="424"/>
                      <a:pt x="118" y="542"/>
                      <a:pt x="271" y="542"/>
                    </a:cubicBezTo>
                    <a:lnTo>
                      <a:pt x="13909" y="487"/>
                    </a:lnTo>
                    <a:lnTo>
                      <a:pt x="27538" y="469"/>
                    </a:lnTo>
                    <a:lnTo>
                      <a:pt x="54814" y="442"/>
                    </a:lnTo>
                    <a:lnTo>
                      <a:pt x="82082" y="478"/>
                    </a:lnTo>
                    <a:lnTo>
                      <a:pt x="95720" y="496"/>
                    </a:lnTo>
                    <a:lnTo>
                      <a:pt x="109349" y="542"/>
                    </a:lnTo>
                    <a:lnTo>
                      <a:pt x="109358" y="542"/>
                    </a:lnTo>
                    <a:cubicBezTo>
                      <a:pt x="109502" y="542"/>
                      <a:pt x="109628" y="424"/>
                      <a:pt x="109619" y="271"/>
                    </a:cubicBezTo>
                    <a:cubicBezTo>
                      <a:pt x="109619" y="118"/>
                      <a:pt x="109502" y="1"/>
                      <a:pt x="109349" y="1"/>
                    </a:cubicBezTo>
                    <a:lnTo>
                      <a:pt x="95720" y="46"/>
                    </a:lnTo>
                    <a:lnTo>
                      <a:pt x="82082" y="64"/>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25"/>
              <p:cNvSpPr/>
              <p:nvPr/>
            </p:nvSpPr>
            <p:spPr>
              <a:xfrm>
                <a:off x="263005" y="2815489"/>
                <a:ext cx="3790149" cy="19249"/>
              </a:xfrm>
              <a:custGeom>
                <a:rect b="b" l="l" r="r" t="t"/>
                <a:pathLst>
                  <a:path extrusionOk="0" h="542" w="109629">
                    <a:moveTo>
                      <a:pt x="271" y="1"/>
                    </a:moveTo>
                    <a:cubicBezTo>
                      <a:pt x="118" y="1"/>
                      <a:pt x="1" y="127"/>
                      <a:pt x="1" y="271"/>
                    </a:cubicBezTo>
                    <a:cubicBezTo>
                      <a:pt x="1" y="424"/>
                      <a:pt x="118" y="541"/>
                      <a:pt x="271" y="541"/>
                    </a:cubicBezTo>
                    <a:lnTo>
                      <a:pt x="13909" y="496"/>
                    </a:lnTo>
                    <a:lnTo>
                      <a:pt x="27538" y="478"/>
                    </a:lnTo>
                    <a:lnTo>
                      <a:pt x="54814" y="442"/>
                    </a:lnTo>
                    <a:lnTo>
                      <a:pt x="82082" y="478"/>
                    </a:lnTo>
                    <a:lnTo>
                      <a:pt x="95720" y="496"/>
                    </a:lnTo>
                    <a:lnTo>
                      <a:pt x="109349" y="541"/>
                    </a:lnTo>
                    <a:lnTo>
                      <a:pt x="109358" y="541"/>
                    </a:lnTo>
                    <a:cubicBezTo>
                      <a:pt x="109502" y="541"/>
                      <a:pt x="109628" y="424"/>
                      <a:pt x="109619" y="271"/>
                    </a:cubicBezTo>
                    <a:cubicBezTo>
                      <a:pt x="109619" y="127"/>
                      <a:pt x="109502" y="1"/>
                      <a:pt x="109349" y="1"/>
                    </a:cubicBezTo>
                    <a:lnTo>
                      <a:pt x="95720" y="55"/>
                    </a:lnTo>
                    <a:lnTo>
                      <a:pt x="82082" y="73"/>
                    </a:lnTo>
                    <a:lnTo>
                      <a:pt x="54814" y="100"/>
                    </a:lnTo>
                    <a:lnTo>
                      <a:pt x="27538" y="73"/>
                    </a:lnTo>
                    <a:lnTo>
                      <a:pt x="13909" y="55"/>
                    </a:lnTo>
                    <a:lnTo>
                      <a:pt x="271" y="1"/>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5"/>
              <p:cNvSpPr/>
              <p:nvPr/>
            </p:nvSpPr>
            <p:spPr>
              <a:xfrm>
                <a:off x="263005" y="4785897"/>
                <a:ext cx="3790149" cy="19533"/>
              </a:xfrm>
              <a:custGeom>
                <a:rect b="b" l="l" r="r" t="t"/>
                <a:pathLst>
                  <a:path extrusionOk="0" h="550" w="109629">
                    <a:moveTo>
                      <a:pt x="271" y="0"/>
                    </a:moveTo>
                    <a:cubicBezTo>
                      <a:pt x="118" y="0"/>
                      <a:pt x="1" y="126"/>
                      <a:pt x="1" y="280"/>
                    </a:cubicBezTo>
                    <a:cubicBezTo>
                      <a:pt x="1" y="424"/>
                      <a:pt x="118" y="550"/>
                      <a:pt x="271" y="550"/>
                    </a:cubicBezTo>
                    <a:lnTo>
                      <a:pt x="13909" y="496"/>
                    </a:lnTo>
                    <a:lnTo>
                      <a:pt x="27538" y="478"/>
                    </a:lnTo>
                    <a:lnTo>
                      <a:pt x="54814" y="442"/>
                    </a:lnTo>
                    <a:lnTo>
                      <a:pt x="82082" y="478"/>
                    </a:lnTo>
                    <a:lnTo>
                      <a:pt x="95720" y="496"/>
                    </a:lnTo>
                    <a:lnTo>
                      <a:pt x="109349" y="550"/>
                    </a:lnTo>
                    <a:lnTo>
                      <a:pt x="109358" y="550"/>
                    </a:lnTo>
                    <a:cubicBezTo>
                      <a:pt x="109502" y="550"/>
                      <a:pt x="109628" y="424"/>
                      <a:pt x="109619" y="270"/>
                    </a:cubicBezTo>
                    <a:cubicBezTo>
                      <a:pt x="109619" y="126"/>
                      <a:pt x="109502" y="0"/>
                      <a:pt x="109349" y="0"/>
                    </a:cubicBezTo>
                    <a:lnTo>
                      <a:pt x="95720" y="54"/>
                    </a:lnTo>
                    <a:lnTo>
                      <a:pt x="82082" y="72"/>
                    </a:lnTo>
                    <a:lnTo>
                      <a:pt x="54814" y="108"/>
                    </a:lnTo>
                    <a:lnTo>
                      <a:pt x="27538" y="72"/>
                    </a:lnTo>
                    <a:lnTo>
                      <a:pt x="13909" y="54"/>
                    </a:lnTo>
                    <a:lnTo>
                      <a:pt x="271" y="0"/>
                    </a:lnTo>
                    <a:close/>
                  </a:path>
                </a:pathLst>
              </a:cu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74" name="Google Shape;774;p25"/>
            <p:cNvCxnSpPr/>
            <p:nvPr/>
          </p:nvCxnSpPr>
          <p:spPr>
            <a:xfrm>
              <a:off x="4625700" y="540000"/>
              <a:ext cx="4679100" cy="0"/>
            </a:xfrm>
            <a:prstGeom prst="straightConnector1">
              <a:avLst/>
            </a:prstGeom>
            <a:noFill/>
            <a:ln cap="flat" cmpd="sng" w="9525">
              <a:solidFill>
                <a:srgbClr val="6D9EEB"/>
              </a:solidFill>
              <a:prstDash val="solid"/>
              <a:round/>
              <a:headEnd len="med" w="med" type="none"/>
              <a:tailEnd len="med" w="med" type="none"/>
            </a:ln>
          </p:spPr>
        </p:cxnSp>
        <p:cxnSp>
          <p:nvCxnSpPr>
            <p:cNvPr id="775" name="Google Shape;775;p25"/>
            <p:cNvCxnSpPr/>
            <p:nvPr/>
          </p:nvCxnSpPr>
          <p:spPr>
            <a:xfrm>
              <a:off x="40493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776" name="Google Shape;776;p25"/>
            <p:cNvCxnSpPr/>
            <p:nvPr/>
          </p:nvCxnSpPr>
          <p:spPr>
            <a:xfrm>
              <a:off x="4112975"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777" name="Google Shape;777;p25"/>
            <p:cNvCxnSpPr/>
            <p:nvPr/>
          </p:nvCxnSpPr>
          <p:spPr>
            <a:xfrm>
              <a:off x="49917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778" name="Google Shape;778;p25"/>
            <p:cNvCxnSpPr/>
            <p:nvPr/>
          </p:nvCxnSpPr>
          <p:spPr>
            <a:xfrm>
              <a:off x="5055300" y="545250"/>
              <a:ext cx="0" cy="4625400"/>
            </a:xfrm>
            <a:prstGeom prst="straightConnector1">
              <a:avLst/>
            </a:prstGeom>
            <a:noFill/>
            <a:ln cap="flat" cmpd="sng" w="9525">
              <a:solidFill>
                <a:srgbClr val="6D9EEB"/>
              </a:solidFill>
              <a:prstDash val="solid"/>
              <a:round/>
              <a:headEnd len="med" w="med" type="none"/>
              <a:tailEnd len="med" w="med" type="none"/>
            </a:ln>
          </p:spPr>
        </p:cxnSp>
        <p:cxnSp>
          <p:nvCxnSpPr>
            <p:cNvPr id="779" name="Google Shape;779;p25"/>
            <p:cNvCxnSpPr/>
            <p:nvPr/>
          </p:nvCxnSpPr>
          <p:spPr>
            <a:xfrm>
              <a:off x="-166800" y="540000"/>
              <a:ext cx="4681500" cy="0"/>
            </a:xfrm>
            <a:prstGeom prst="straightConnector1">
              <a:avLst/>
            </a:prstGeom>
            <a:noFill/>
            <a:ln cap="flat" cmpd="sng" w="9525">
              <a:solidFill>
                <a:srgbClr val="6D9EEB"/>
              </a:solidFill>
              <a:prstDash val="solid"/>
              <a:round/>
              <a:headEnd len="med" w="med" type="none"/>
              <a:tailEnd len="med" w="med" type="none"/>
            </a:ln>
          </p:spPr>
        </p:cxnSp>
      </p:grpSp>
      <p:sp>
        <p:nvSpPr>
          <p:cNvPr id="780" name="Google Shape;780;p25"/>
          <p:cNvSpPr txBox="1"/>
          <p:nvPr>
            <p:ph idx="1" type="subTitle"/>
          </p:nvPr>
        </p:nvSpPr>
        <p:spPr>
          <a:xfrm>
            <a:off x="6302975" y="2571750"/>
            <a:ext cx="2121300" cy="1594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81" name="Google Shape;781;p25"/>
          <p:cNvSpPr txBox="1"/>
          <p:nvPr>
            <p:ph type="title"/>
          </p:nvPr>
        </p:nvSpPr>
        <p:spPr>
          <a:xfrm>
            <a:off x="6682500" y="1452213"/>
            <a:ext cx="1741500" cy="993600"/>
          </a:xfrm>
          <a:prstGeom prst="rect">
            <a:avLst/>
          </a:prstGeom>
        </p:spPr>
        <p:txBody>
          <a:bodyPr anchorCtr="0" anchor="ctr" bIns="0" lIns="0" spcFirstLastPara="1" rIns="0" wrap="square" tIns="0">
            <a:noAutofit/>
          </a:bodyPr>
          <a:lstStyle>
            <a:lvl1pPr lvl="0" rtl="0" algn="r">
              <a:spcBef>
                <a:spcPts val="0"/>
              </a:spcBef>
              <a:spcAft>
                <a:spcPts val="0"/>
              </a:spcAft>
              <a:buSzPts val="3000"/>
              <a:buNone/>
              <a:defRPr/>
            </a:lvl1pPr>
            <a:lvl2pPr lvl="1" rtl="0" algn="r">
              <a:spcBef>
                <a:spcPts val="0"/>
              </a:spcBef>
              <a:spcAft>
                <a:spcPts val="0"/>
              </a:spcAft>
              <a:buSzPts val="2800"/>
              <a:buNone/>
              <a:defRPr/>
            </a:lvl2pPr>
            <a:lvl3pPr lvl="2" rtl="0" algn="r">
              <a:spcBef>
                <a:spcPts val="0"/>
              </a:spcBef>
              <a:spcAft>
                <a:spcPts val="0"/>
              </a:spcAft>
              <a:buSzPts val="2800"/>
              <a:buNone/>
              <a:defRPr/>
            </a:lvl3pPr>
            <a:lvl4pPr lvl="3" rtl="0" algn="r">
              <a:spcBef>
                <a:spcPts val="0"/>
              </a:spcBef>
              <a:spcAft>
                <a:spcPts val="0"/>
              </a:spcAft>
              <a:buSzPts val="2800"/>
              <a:buNone/>
              <a:defRPr/>
            </a:lvl4pPr>
            <a:lvl5pPr lvl="4" rtl="0" algn="r">
              <a:spcBef>
                <a:spcPts val="0"/>
              </a:spcBef>
              <a:spcAft>
                <a:spcPts val="0"/>
              </a:spcAft>
              <a:buSzPts val="2800"/>
              <a:buNone/>
              <a:defRPr/>
            </a:lvl5pPr>
            <a:lvl6pPr lvl="5" rtl="0" algn="r">
              <a:spcBef>
                <a:spcPts val="0"/>
              </a:spcBef>
              <a:spcAft>
                <a:spcPts val="0"/>
              </a:spcAft>
              <a:buSzPts val="2800"/>
              <a:buNone/>
              <a:defRPr/>
            </a:lvl6pPr>
            <a:lvl7pPr lvl="6" rtl="0" algn="r">
              <a:spcBef>
                <a:spcPts val="0"/>
              </a:spcBef>
              <a:spcAft>
                <a:spcPts val="0"/>
              </a:spcAft>
              <a:buSzPts val="2800"/>
              <a:buNone/>
              <a:defRPr/>
            </a:lvl7pPr>
            <a:lvl8pPr lvl="7" rtl="0" algn="r">
              <a:spcBef>
                <a:spcPts val="0"/>
              </a:spcBef>
              <a:spcAft>
                <a:spcPts val="0"/>
              </a:spcAft>
              <a:buSzPts val="2800"/>
              <a:buNone/>
              <a:defRPr/>
            </a:lvl8pPr>
            <a:lvl9pPr lvl="8" rtl="0" algn="r">
              <a:spcBef>
                <a:spcPts val="0"/>
              </a:spcBef>
              <a:spcAft>
                <a:spcPts val="0"/>
              </a:spcAft>
              <a:buSzPts val="2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782" name="Shape 782"/>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3" name="Shape 783"/>
        <p:cNvGrpSpPr/>
        <p:nvPr/>
      </p:nvGrpSpPr>
      <p:grpSpPr>
        <a:xfrm>
          <a:off x="0" y="0"/>
          <a:ext cx="0" cy="0"/>
          <a:chOff x="0" y="0"/>
          <a:chExt cx="0" cy="0"/>
        </a:xfrm>
      </p:grpSpPr>
      <p:sp>
        <p:nvSpPr>
          <p:cNvPr id="784" name="Google Shape;784;p27"/>
          <p:cNvSpPr txBox="1"/>
          <p:nvPr>
            <p:ph type="title"/>
          </p:nvPr>
        </p:nvSpPr>
        <p:spPr>
          <a:xfrm>
            <a:off x="513159" y="3365499"/>
            <a:ext cx="6400800" cy="113030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lt1"/>
              </a:buClr>
              <a:buSzPts val="1400"/>
              <a:buNone/>
              <a:defRPr/>
            </a:lvl1pPr>
            <a:lvl2pPr lvl="1" algn="l">
              <a:spcBef>
                <a:spcPts val="0"/>
              </a:spcBef>
              <a:spcAft>
                <a:spcPts val="0"/>
              </a:spcAft>
              <a:buSzPts val="2800"/>
              <a:buNone/>
              <a:defRPr/>
            </a:lvl2pPr>
            <a:lvl3pPr lvl="2" algn="l">
              <a:spcBef>
                <a:spcPts val="0"/>
              </a:spcBef>
              <a:spcAft>
                <a:spcPts val="0"/>
              </a:spcAft>
              <a:buSzPts val="2800"/>
              <a:buNone/>
              <a:defRPr/>
            </a:lvl3pPr>
            <a:lvl4pPr lvl="3" algn="l">
              <a:spcBef>
                <a:spcPts val="0"/>
              </a:spcBef>
              <a:spcAft>
                <a:spcPts val="0"/>
              </a:spcAft>
              <a:buSzPts val="2800"/>
              <a:buNone/>
              <a:defRPr/>
            </a:lvl4pPr>
            <a:lvl5pPr lvl="4" algn="l">
              <a:spcBef>
                <a:spcPts val="0"/>
              </a:spcBef>
              <a:spcAft>
                <a:spcPts val="0"/>
              </a:spcAft>
              <a:buSzPts val="2800"/>
              <a:buNone/>
              <a:defRPr/>
            </a:lvl5pPr>
            <a:lvl6pPr lvl="5" algn="l">
              <a:spcBef>
                <a:spcPts val="0"/>
              </a:spcBef>
              <a:spcAft>
                <a:spcPts val="0"/>
              </a:spcAft>
              <a:buSzPts val="2800"/>
              <a:buNone/>
              <a:defRPr/>
            </a:lvl6pPr>
            <a:lvl7pPr lvl="6" algn="l">
              <a:spcBef>
                <a:spcPts val="0"/>
              </a:spcBef>
              <a:spcAft>
                <a:spcPts val="0"/>
              </a:spcAft>
              <a:buSzPts val="2800"/>
              <a:buNone/>
              <a:defRPr/>
            </a:lvl7pPr>
            <a:lvl8pPr lvl="7" algn="l">
              <a:spcBef>
                <a:spcPts val="0"/>
              </a:spcBef>
              <a:spcAft>
                <a:spcPts val="0"/>
              </a:spcAft>
              <a:buSzPts val="2800"/>
              <a:buNone/>
              <a:defRPr/>
            </a:lvl8pPr>
            <a:lvl9pPr lvl="8" algn="l">
              <a:spcBef>
                <a:spcPts val="0"/>
              </a:spcBef>
              <a:spcAft>
                <a:spcPts val="0"/>
              </a:spcAft>
              <a:buSzPts val="2800"/>
              <a:buNone/>
              <a:defRPr/>
            </a:lvl9pPr>
          </a:lstStyle>
          <a:p/>
        </p:txBody>
      </p:sp>
      <p:sp>
        <p:nvSpPr>
          <p:cNvPr id="785" name="Google Shape;785;p27"/>
          <p:cNvSpPr txBox="1"/>
          <p:nvPr>
            <p:ph idx="1" type="body"/>
          </p:nvPr>
        </p:nvSpPr>
        <p:spPr>
          <a:xfrm>
            <a:off x="513159" y="514350"/>
            <a:ext cx="6400800" cy="2711450"/>
          </a:xfrm>
          <a:prstGeom prst="rect">
            <a:avLst/>
          </a:prstGeom>
          <a:noFill/>
          <a:ln>
            <a:noFill/>
          </a:ln>
        </p:spPr>
        <p:txBody>
          <a:bodyPr anchorCtr="0" anchor="ctr" bIns="34275" lIns="68575" spcFirstLastPara="1" rIns="68575" wrap="square" tIns="34275">
            <a:normAutofit/>
          </a:bodyPr>
          <a:lstStyle>
            <a:lvl1pPr indent="-298450" lvl="0" marL="457200" algn="l">
              <a:spcBef>
                <a:spcPts val="300"/>
              </a:spcBef>
              <a:spcAft>
                <a:spcPts val="0"/>
              </a:spcAft>
              <a:buSzPts val="1100"/>
              <a:buChar char="●"/>
              <a:defRPr/>
            </a:lvl1pPr>
            <a:lvl2pPr indent="-298450" lvl="1" marL="914400" algn="l">
              <a:spcBef>
                <a:spcPts val="500"/>
              </a:spcBef>
              <a:spcAft>
                <a:spcPts val="0"/>
              </a:spcAft>
              <a:buSzPts val="1100"/>
              <a:buChar char="○"/>
              <a:defRPr/>
            </a:lvl2pPr>
            <a:lvl3pPr indent="-298450" lvl="2" marL="1371600" algn="l">
              <a:spcBef>
                <a:spcPts val="500"/>
              </a:spcBef>
              <a:spcAft>
                <a:spcPts val="0"/>
              </a:spcAft>
              <a:buSzPts val="1100"/>
              <a:buChar char="■"/>
              <a:defRPr/>
            </a:lvl3pPr>
            <a:lvl4pPr indent="-298450" lvl="3" marL="1828800" algn="l">
              <a:spcBef>
                <a:spcPts val="500"/>
              </a:spcBef>
              <a:spcAft>
                <a:spcPts val="0"/>
              </a:spcAft>
              <a:buSzPts val="1100"/>
              <a:buChar char="●"/>
              <a:defRPr/>
            </a:lvl4pPr>
            <a:lvl5pPr indent="-298450" lvl="4" marL="2286000" algn="l">
              <a:spcBef>
                <a:spcPts val="500"/>
              </a:spcBef>
              <a:spcAft>
                <a:spcPts val="0"/>
              </a:spcAft>
              <a:buSzPts val="1100"/>
              <a:buChar char="○"/>
              <a:defRPr/>
            </a:lvl5pPr>
            <a:lvl6pPr indent="-298450" lvl="5" marL="2743200" algn="l">
              <a:spcBef>
                <a:spcPts val="500"/>
              </a:spcBef>
              <a:spcAft>
                <a:spcPts val="0"/>
              </a:spcAft>
              <a:buSzPts val="1100"/>
              <a:buChar char="■"/>
              <a:defRPr/>
            </a:lvl6pPr>
            <a:lvl7pPr indent="-298450" lvl="6" marL="3200400" algn="l">
              <a:spcBef>
                <a:spcPts val="500"/>
              </a:spcBef>
              <a:spcAft>
                <a:spcPts val="0"/>
              </a:spcAft>
              <a:buSzPts val="1100"/>
              <a:buChar char="●"/>
              <a:defRPr/>
            </a:lvl7pPr>
            <a:lvl8pPr indent="-298450" lvl="7" marL="3657600" algn="l">
              <a:spcBef>
                <a:spcPts val="500"/>
              </a:spcBef>
              <a:spcAft>
                <a:spcPts val="0"/>
              </a:spcAft>
              <a:buSzPts val="1100"/>
              <a:buChar char="○"/>
              <a:defRPr/>
            </a:lvl8pPr>
            <a:lvl9pPr indent="-298450" lvl="8" marL="4114800" algn="l">
              <a:spcBef>
                <a:spcPts val="500"/>
              </a:spcBef>
              <a:spcAft>
                <a:spcPts val="500"/>
              </a:spcAft>
              <a:buSzPts val="1100"/>
              <a:buChar char="■"/>
              <a:defRPr/>
            </a:lvl9pPr>
          </a:lstStyle>
          <a:p/>
        </p:txBody>
      </p:sp>
      <p:sp>
        <p:nvSpPr>
          <p:cNvPr id="786" name="Google Shape;786;p27"/>
          <p:cNvSpPr txBox="1"/>
          <p:nvPr>
            <p:ph idx="10" type="dt"/>
          </p:nvPr>
        </p:nvSpPr>
        <p:spPr>
          <a:xfrm>
            <a:off x="7428309" y="4629150"/>
            <a:ext cx="1200150" cy="273844"/>
          </a:xfrm>
          <a:prstGeom prst="rect">
            <a:avLst/>
          </a:prstGeom>
          <a:noFill/>
          <a:ln>
            <a:noFill/>
          </a:ln>
        </p:spPr>
        <p:txBody>
          <a:bodyPr anchorCtr="0" anchor="t" bIns="34275" lIns="68575" spcFirstLastPara="1" rIns="68575" wrap="square" tIns="34275">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7" name="Google Shape;787;p27"/>
          <p:cNvSpPr txBox="1"/>
          <p:nvPr>
            <p:ph idx="11" type="ftr"/>
          </p:nvPr>
        </p:nvSpPr>
        <p:spPr>
          <a:xfrm>
            <a:off x="513159" y="4629150"/>
            <a:ext cx="5657850" cy="273844"/>
          </a:xfrm>
          <a:prstGeom prst="rect">
            <a:avLst/>
          </a:prstGeom>
          <a:noFill/>
          <a:ln>
            <a:noFill/>
          </a:ln>
        </p:spPr>
        <p:txBody>
          <a:bodyPr anchorCtr="0" anchor="t"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8" name="Google Shape;788;p27"/>
          <p:cNvSpPr txBox="1"/>
          <p:nvPr>
            <p:ph idx="12" type="sldNum"/>
          </p:nvPr>
        </p:nvSpPr>
        <p:spPr>
          <a:xfrm>
            <a:off x="7772400" y="4183856"/>
            <a:ext cx="856684" cy="502444"/>
          </a:xfrm>
          <a:prstGeom prst="rect">
            <a:avLst/>
          </a:prstGeom>
          <a:noFill/>
          <a:ln>
            <a:noFill/>
          </a:ln>
        </p:spPr>
        <p:txBody>
          <a:bodyPr anchorCtr="0" anchor="b"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OBJECT_1">
    <p:spTree>
      <p:nvGrpSpPr>
        <p:cNvPr id="789" name="Shape 789"/>
        <p:cNvGrpSpPr/>
        <p:nvPr/>
      </p:nvGrpSpPr>
      <p:grpSpPr>
        <a:xfrm>
          <a:off x="0" y="0"/>
          <a:ext cx="0" cy="0"/>
          <a:chOff x="0" y="0"/>
          <a:chExt cx="0" cy="0"/>
        </a:xfrm>
      </p:grpSpPr>
      <p:sp>
        <p:nvSpPr>
          <p:cNvPr id="790" name="Google Shape;790;p28"/>
          <p:cNvSpPr txBox="1"/>
          <p:nvPr>
            <p:ph type="title"/>
          </p:nvPr>
        </p:nvSpPr>
        <p:spPr>
          <a:xfrm>
            <a:off x="513159" y="3365499"/>
            <a:ext cx="6400800" cy="1130300"/>
          </a:xfrm>
          <a:prstGeom prst="rect">
            <a:avLst/>
          </a:prstGeom>
          <a:noFill/>
          <a:ln>
            <a:noFill/>
          </a:ln>
        </p:spPr>
        <p:txBody>
          <a:bodyPr anchorCtr="0" anchor="ctr" bIns="34275" lIns="68575" spcFirstLastPara="1" rIns="68575" wrap="square" tIns="34275">
            <a:normAutofit/>
          </a:bodyPr>
          <a:lstStyle>
            <a:lvl1pPr lvl="0" algn="l">
              <a:spcBef>
                <a:spcPts val="0"/>
              </a:spcBef>
              <a:spcAft>
                <a:spcPts val="0"/>
              </a:spcAft>
              <a:buClr>
                <a:schemeClr val="lt1"/>
              </a:buClr>
              <a:buSzPts val="14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791" name="Google Shape;791;p28"/>
          <p:cNvSpPr txBox="1"/>
          <p:nvPr>
            <p:ph idx="1" type="body"/>
          </p:nvPr>
        </p:nvSpPr>
        <p:spPr>
          <a:xfrm>
            <a:off x="513159" y="514350"/>
            <a:ext cx="6400800" cy="2711450"/>
          </a:xfrm>
          <a:prstGeom prst="rect">
            <a:avLst/>
          </a:prstGeom>
          <a:noFill/>
          <a:ln>
            <a:noFill/>
          </a:ln>
        </p:spPr>
        <p:txBody>
          <a:bodyPr anchorCtr="0" anchor="ctr" bIns="34275" lIns="68575" spcFirstLastPara="1" rIns="68575" wrap="square" tIns="34275">
            <a:normAutofit/>
          </a:bodyPr>
          <a:lstStyle>
            <a:lvl1pPr indent="-298450" lvl="0" marL="457200" algn="l">
              <a:spcBef>
                <a:spcPts val="300"/>
              </a:spcBef>
              <a:spcAft>
                <a:spcPts val="0"/>
              </a:spcAft>
              <a:buSzPts val="1100"/>
              <a:buChar char="●"/>
              <a:defRPr sz="1100"/>
            </a:lvl1pPr>
            <a:lvl2pPr indent="-298450" lvl="1" marL="914400" algn="l">
              <a:spcBef>
                <a:spcPts val="500"/>
              </a:spcBef>
              <a:spcAft>
                <a:spcPts val="0"/>
              </a:spcAft>
              <a:buSzPts val="1100"/>
              <a:buChar char="○"/>
              <a:defRPr sz="1100"/>
            </a:lvl2pPr>
            <a:lvl3pPr indent="-298450" lvl="2" marL="1371600" algn="l">
              <a:spcBef>
                <a:spcPts val="500"/>
              </a:spcBef>
              <a:spcAft>
                <a:spcPts val="0"/>
              </a:spcAft>
              <a:buSzPts val="1100"/>
              <a:buChar char="■"/>
              <a:defRPr sz="1100"/>
            </a:lvl3pPr>
            <a:lvl4pPr indent="-298450" lvl="3" marL="1828800" algn="l">
              <a:spcBef>
                <a:spcPts val="500"/>
              </a:spcBef>
              <a:spcAft>
                <a:spcPts val="0"/>
              </a:spcAft>
              <a:buSzPts val="1100"/>
              <a:buChar char="●"/>
              <a:defRPr sz="1100"/>
            </a:lvl4pPr>
            <a:lvl5pPr indent="-298450" lvl="4" marL="2286000" algn="l">
              <a:spcBef>
                <a:spcPts val="500"/>
              </a:spcBef>
              <a:spcAft>
                <a:spcPts val="0"/>
              </a:spcAft>
              <a:buSzPts val="1100"/>
              <a:buChar char="○"/>
              <a:defRPr sz="1100"/>
            </a:lvl5pPr>
            <a:lvl6pPr indent="-298450" lvl="5" marL="2743200" algn="l">
              <a:spcBef>
                <a:spcPts val="500"/>
              </a:spcBef>
              <a:spcAft>
                <a:spcPts val="0"/>
              </a:spcAft>
              <a:buSzPts val="1100"/>
              <a:buChar char="■"/>
              <a:defRPr sz="1100"/>
            </a:lvl6pPr>
            <a:lvl7pPr indent="-298450" lvl="6" marL="3200400" algn="l">
              <a:spcBef>
                <a:spcPts val="500"/>
              </a:spcBef>
              <a:spcAft>
                <a:spcPts val="0"/>
              </a:spcAft>
              <a:buSzPts val="1100"/>
              <a:buChar char="●"/>
              <a:defRPr sz="1100"/>
            </a:lvl7pPr>
            <a:lvl8pPr indent="-298450" lvl="7" marL="3657600" algn="l">
              <a:spcBef>
                <a:spcPts val="500"/>
              </a:spcBef>
              <a:spcAft>
                <a:spcPts val="0"/>
              </a:spcAft>
              <a:buSzPts val="1100"/>
              <a:buChar char="○"/>
              <a:defRPr sz="1100"/>
            </a:lvl8pPr>
            <a:lvl9pPr indent="-298450" lvl="8" marL="4114800" algn="l">
              <a:spcBef>
                <a:spcPts val="500"/>
              </a:spcBef>
              <a:spcAft>
                <a:spcPts val="500"/>
              </a:spcAft>
              <a:buSzPts val="1100"/>
              <a:buChar char="■"/>
              <a:defRPr sz="1100"/>
            </a:lvl9pPr>
          </a:lstStyle>
          <a:p/>
        </p:txBody>
      </p:sp>
      <p:sp>
        <p:nvSpPr>
          <p:cNvPr id="792" name="Google Shape;792;p28"/>
          <p:cNvSpPr txBox="1"/>
          <p:nvPr>
            <p:ph idx="10" type="dt"/>
          </p:nvPr>
        </p:nvSpPr>
        <p:spPr>
          <a:xfrm>
            <a:off x="7428309" y="4629150"/>
            <a:ext cx="1200150" cy="273844"/>
          </a:xfrm>
          <a:prstGeom prst="rect">
            <a:avLst/>
          </a:prstGeom>
          <a:noFill/>
          <a:ln>
            <a:noFill/>
          </a:ln>
        </p:spPr>
        <p:txBody>
          <a:bodyPr anchorCtr="0" anchor="t" bIns="34275" lIns="68575" spcFirstLastPara="1" rIns="68575" wrap="square" tIns="34275">
            <a:noAutofit/>
          </a:bodyPr>
          <a:lstStyle>
            <a:lvl1pPr lvl="0" algn="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793" name="Google Shape;793;p28"/>
          <p:cNvSpPr txBox="1"/>
          <p:nvPr>
            <p:ph idx="11" type="ftr"/>
          </p:nvPr>
        </p:nvSpPr>
        <p:spPr>
          <a:xfrm>
            <a:off x="513159" y="4629150"/>
            <a:ext cx="5657850" cy="273844"/>
          </a:xfrm>
          <a:prstGeom prst="rect">
            <a:avLst/>
          </a:prstGeom>
          <a:noFill/>
          <a:ln>
            <a:noFill/>
          </a:ln>
        </p:spPr>
        <p:txBody>
          <a:bodyPr anchorCtr="0" anchor="t"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794" name="Google Shape;794;p28"/>
          <p:cNvSpPr txBox="1"/>
          <p:nvPr>
            <p:ph idx="12" type="sldNum"/>
          </p:nvPr>
        </p:nvSpPr>
        <p:spPr>
          <a:xfrm>
            <a:off x="7772400" y="4183856"/>
            <a:ext cx="856684" cy="502444"/>
          </a:xfrm>
          <a:prstGeom prst="rect">
            <a:avLst/>
          </a:prstGeom>
          <a:noFill/>
          <a:ln>
            <a:noFill/>
          </a:ln>
        </p:spPr>
        <p:txBody>
          <a:bodyPr anchorCtr="0" anchor="b" bIns="34275" lIns="68575" spcFirstLastPara="1" rIns="68575" wrap="square" tIns="34275">
            <a:noAutofit/>
          </a:bodyPr>
          <a:lstStyle>
            <a:lvl1pPr indent="0" lvl="0" marL="0" algn="r">
              <a:spcBef>
                <a:spcPts val="0"/>
              </a:spcBef>
              <a:buNone/>
              <a:defRPr sz="1100"/>
            </a:lvl1pPr>
            <a:lvl2pPr indent="0" lvl="1" marL="0" algn="r">
              <a:spcBef>
                <a:spcPts val="0"/>
              </a:spcBef>
              <a:buNone/>
              <a:defRPr sz="1100"/>
            </a:lvl2pPr>
            <a:lvl3pPr indent="0" lvl="2" marL="0" algn="r">
              <a:spcBef>
                <a:spcPts val="0"/>
              </a:spcBef>
              <a:buNone/>
              <a:defRPr sz="1100"/>
            </a:lvl3pPr>
            <a:lvl4pPr indent="0" lvl="3" marL="0" algn="r">
              <a:spcBef>
                <a:spcPts val="0"/>
              </a:spcBef>
              <a:buNone/>
              <a:defRPr sz="1100"/>
            </a:lvl4pPr>
            <a:lvl5pPr indent="0" lvl="4" marL="0" algn="r">
              <a:spcBef>
                <a:spcPts val="0"/>
              </a:spcBef>
              <a:buNone/>
              <a:defRPr sz="1100"/>
            </a:lvl5pPr>
            <a:lvl6pPr indent="0" lvl="5" marL="0" algn="r">
              <a:spcBef>
                <a:spcPts val="0"/>
              </a:spcBef>
              <a:buNone/>
              <a:defRPr sz="1100"/>
            </a:lvl6pPr>
            <a:lvl7pPr indent="0" lvl="6" marL="0" algn="r">
              <a:spcBef>
                <a:spcPts val="0"/>
              </a:spcBef>
              <a:buNone/>
              <a:defRPr sz="1100"/>
            </a:lvl7pPr>
            <a:lvl8pPr indent="0" lvl="7" marL="0" algn="r">
              <a:spcBef>
                <a:spcPts val="0"/>
              </a:spcBef>
              <a:buNone/>
              <a:defRPr sz="1100"/>
            </a:lvl8pPr>
            <a:lvl9pPr indent="0" lvl="8" mar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540000"/>
            <a:ext cx="7704000" cy="572700"/>
          </a:xfrm>
          <a:prstGeom prst="rect">
            <a:avLst/>
          </a:prstGeom>
          <a:noFill/>
          <a:ln>
            <a:noFill/>
          </a:ln>
        </p:spPr>
        <p:txBody>
          <a:bodyPr anchorCtr="0" anchor="t" bIns="0" lIns="0" spcFirstLastPara="1" rIns="0" wrap="square" tIns="0">
            <a:noAutofit/>
          </a:bodyPr>
          <a:lstStyle>
            <a:lvl1pPr lvl="0">
              <a:spcBef>
                <a:spcPts val="0"/>
              </a:spcBef>
              <a:spcAft>
                <a:spcPts val="0"/>
              </a:spcAft>
              <a:buClr>
                <a:schemeClr val="dk1"/>
              </a:buClr>
              <a:buSzPts val="3000"/>
              <a:buFont typeface="Itim"/>
              <a:buNone/>
              <a:defRPr b="1" sz="3000">
                <a:solidFill>
                  <a:schemeClr val="dk1"/>
                </a:solidFill>
                <a:latin typeface="Itim"/>
                <a:ea typeface="Itim"/>
                <a:cs typeface="Itim"/>
                <a:sym typeface="Itim"/>
              </a:defRPr>
            </a:lvl1pPr>
            <a:lvl2pPr lvl="1">
              <a:spcBef>
                <a:spcPts val="0"/>
              </a:spcBef>
              <a:spcAft>
                <a:spcPts val="0"/>
              </a:spcAft>
              <a:buClr>
                <a:schemeClr val="dk1"/>
              </a:buClr>
              <a:buSzPts val="2800"/>
              <a:buFont typeface="Itim"/>
              <a:buNone/>
              <a:defRPr b="1" sz="2800">
                <a:solidFill>
                  <a:schemeClr val="dk1"/>
                </a:solidFill>
                <a:latin typeface="Itim"/>
                <a:ea typeface="Itim"/>
                <a:cs typeface="Itim"/>
                <a:sym typeface="Itim"/>
              </a:defRPr>
            </a:lvl2pPr>
            <a:lvl3pPr lvl="2">
              <a:spcBef>
                <a:spcPts val="0"/>
              </a:spcBef>
              <a:spcAft>
                <a:spcPts val="0"/>
              </a:spcAft>
              <a:buClr>
                <a:schemeClr val="dk1"/>
              </a:buClr>
              <a:buSzPts val="2800"/>
              <a:buFont typeface="Itim"/>
              <a:buNone/>
              <a:defRPr b="1" sz="2800">
                <a:solidFill>
                  <a:schemeClr val="dk1"/>
                </a:solidFill>
                <a:latin typeface="Itim"/>
                <a:ea typeface="Itim"/>
                <a:cs typeface="Itim"/>
                <a:sym typeface="Itim"/>
              </a:defRPr>
            </a:lvl3pPr>
            <a:lvl4pPr lvl="3">
              <a:spcBef>
                <a:spcPts val="0"/>
              </a:spcBef>
              <a:spcAft>
                <a:spcPts val="0"/>
              </a:spcAft>
              <a:buClr>
                <a:schemeClr val="dk1"/>
              </a:buClr>
              <a:buSzPts val="2800"/>
              <a:buFont typeface="Itim"/>
              <a:buNone/>
              <a:defRPr b="1" sz="2800">
                <a:solidFill>
                  <a:schemeClr val="dk1"/>
                </a:solidFill>
                <a:latin typeface="Itim"/>
                <a:ea typeface="Itim"/>
                <a:cs typeface="Itim"/>
                <a:sym typeface="Itim"/>
              </a:defRPr>
            </a:lvl4pPr>
            <a:lvl5pPr lvl="4">
              <a:spcBef>
                <a:spcPts val="0"/>
              </a:spcBef>
              <a:spcAft>
                <a:spcPts val="0"/>
              </a:spcAft>
              <a:buClr>
                <a:schemeClr val="dk1"/>
              </a:buClr>
              <a:buSzPts val="2800"/>
              <a:buFont typeface="Itim"/>
              <a:buNone/>
              <a:defRPr b="1" sz="2800">
                <a:solidFill>
                  <a:schemeClr val="dk1"/>
                </a:solidFill>
                <a:latin typeface="Itim"/>
                <a:ea typeface="Itim"/>
                <a:cs typeface="Itim"/>
                <a:sym typeface="Itim"/>
              </a:defRPr>
            </a:lvl5pPr>
            <a:lvl6pPr lvl="5">
              <a:spcBef>
                <a:spcPts val="0"/>
              </a:spcBef>
              <a:spcAft>
                <a:spcPts val="0"/>
              </a:spcAft>
              <a:buClr>
                <a:schemeClr val="dk1"/>
              </a:buClr>
              <a:buSzPts val="2800"/>
              <a:buFont typeface="Itim"/>
              <a:buNone/>
              <a:defRPr b="1" sz="2800">
                <a:solidFill>
                  <a:schemeClr val="dk1"/>
                </a:solidFill>
                <a:latin typeface="Itim"/>
                <a:ea typeface="Itim"/>
                <a:cs typeface="Itim"/>
                <a:sym typeface="Itim"/>
              </a:defRPr>
            </a:lvl6pPr>
            <a:lvl7pPr lvl="6">
              <a:spcBef>
                <a:spcPts val="0"/>
              </a:spcBef>
              <a:spcAft>
                <a:spcPts val="0"/>
              </a:spcAft>
              <a:buClr>
                <a:schemeClr val="dk1"/>
              </a:buClr>
              <a:buSzPts val="2800"/>
              <a:buFont typeface="Itim"/>
              <a:buNone/>
              <a:defRPr b="1" sz="2800">
                <a:solidFill>
                  <a:schemeClr val="dk1"/>
                </a:solidFill>
                <a:latin typeface="Itim"/>
                <a:ea typeface="Itim"/>
                <a:cs typeface="Itim"/>
                <a:sym typeface="Itim"/>
              </a:defRPr>
            </a:lvl7pPr>
            <a:lvl8pPr lvl="7">
              <a:spcBef>
                <a:spcPts val="0"/>
              </a:spcBef>
              <a:spcAft>
                <a:spcPts val="0"/>
              </a:spcAft>
              <a:buClr>
                <a:schemeClr val="dk1"/>
              </a:buClr>
              <a:buSzPts val="2800"/>
              <a:buFont typeface="Itim"/>
              <a:buNone/>
              <a:defRPr b="1" sz="2800">
                <a:solidFill>
                  <a:schemeClr val="dk1"/>
                </a:solidFill>
                <a:latin typeface="Itim"/>
                <a:ea typeface="Itim"/>
                <a:cs typeface="Itim"/>
                <a:sym typeface="Itim"/>
              </a:defRPr>
            </a:lvl8pPr>
            <a:lvl9pPr lvl="8">
              <a:spcBef>
                <a:spcPts val="0"/>
              </a:spcBef>
              <a:spcAft>
                <a:spcPts val="0"/>
              </a:spcAft>
              <a:buClr>
                <a:schemeClr val="dk1"/>
              </a:buClr>
              <a:buSzPts val="2800"/>
              <a:buFont typeface="Itim"/>
              <a:buNone/>
              <a:defRPr b="1" sz="2800">
                <a:solidFill>
                  <a:schemeClr val="dk1"/>
                </a:solidFill>
                <a:latin typeface="Itim"/>
                <a:ea typeface="Itim"/>
                <a:cs typeface="Itim"/>
                <a:sym typeface="Itim"/>
              </a:defRPr>
            </a:lvl9pPr>
          </a:lstStyle>
          <a:p/>
        </p:txBody>
      </p:sp>
      <p:sp>
        <p:nvSpPr>
          <p:cNvPr id="7" name="Google Shape;7;p1"/>
          <p:cNvSpPr txBox="1"/>
          <p:nvPr>
            <p:ph idx="1" type="body"/>
          </p:nvPr>
        </p:nvSpPr>
        <p:spPr>
          <a:xfrm>
            <a:off x="720000" y="1187100"/>
            <a:ext cx="7704000" cy="3416400"/>
          </a:xfrm>
          <a:prstGeom prst="rect">
            <a:avLst/>
          </a:prstGeom>
          <a:noFill/>
          <a:ln>
            <a:noFill/>
          </a:ln>
        </p:spPr>
        <p:txBody>
          <a:bodyPr anchorCtr="0" anchor="t" bIns="91425" lIns="91425" spcFirstLastPara="1" rIns="91425" wrap="square" tIns="91425">
            <a:noAutofit/>
          </a:bodyPr>
          <a:lstStyle>
            <a:lvl1pPr indent="-330200" lvl="0" marL="457200">
              <a:lnSpc>
                <a:spcPct val="115000"/>
              </a:lnSpc>
              <a:spcBef>
                <a:spcPts val="0"/>
              </a:spcBef>
              <a:spcAft>
                <a:spcPts val="0"/>
              </a:spcAft>
              <a:buClr>
                <a:schemeClr val="dk2"/>
              </a:buClr>
              <a:buSzPts val="1600"/>
              <a:buFont typeface="Muli"/>
              <a:buChar char="●"/>
              <a:defRPr sz="1600">
                <a:solidFill>
                  <a:schemeClr val="dk2"/>
                </a:solidFill>
                <a:latin typeface="Muli"/>
                <a:ea typeface="Muli"/>
                <a:cs typeface="Muli"/>
                <a:sym typeface="Muli"/>
              </a:defRPr>
            </a:lvl1pPr>
            <a:lvl2pPr indent="-330200" lvl="1" marL="9144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2pPr>
            <a:lvl3pPr indent="-330200" lvl="2" marL="13716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3pPr>
            <a:lvl4pPr indent="-330200" lvl="3" marL="18288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4pPr>
            <a:lvl5pPr indent="-330200" lvl="4" marL="22860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5pPr>
            <a:lvl6pPr indent="-330200" lvl="5" marL="27432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6pPr>
            <a:lvl7pPr indent="-330200" lvl="6" marL="32004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7pPr>
            <a:lvl8pPr indent="-330200" lvl="7" marL="3657600">
              <a:lnSpc>
                <a:spcPct val="115000"/>
              </a:lnSpc>
              <a:spcBef>
                <a:spcPts val="1600"/>
              </a:spcBef>
              <a:spcAft>
                <a:spcPts val="0"/>
              </a:spcAft>
              <a:buClr>
                <a:schemeClr val="dk2"/>
              </a:buClr>
              <a:buSzPts val="1600"/>
              <a:buFont typeface="Muli"/>
              <a:buChar char="○"/>
              <a:defRPr sz="1600">
                <a:solidFill>
                  <a:schemeClr val="dk2"/>
                </a:solidFill>
                <a:latin typeface="Muli"/>
                <a:ea typeface="Muli"/>
                <a:cs typeface="Muli"/>
                <a:sym typeface="Muli"/>
              </a:defRPr>
            </a:lvl8pPr>
            <a:lvl9pPr indent="-330200" lvl="8" marL="4114800">
              <a:lnSpc>
                <a:spcPct val="115000"/>
              </a:lnSpc>
              <a:spcBef>
                <a:spcPts val="1600"/>
              </a:spcBef>
              <a:spcAft>
                <a:spcPts val="1600"/>
              </a:spcAft>
              <a:buClr>
                <a:schemeClr val="dk2"/>
              </a:buClr>
              <a:buSzPts val="1600"/>
              <a:buFont typeface="Muli"/>
              <a:buChar char="■"/>
              <a:defRPr sz="1600">
                <a:solidFill>
                  <a:schemeClr val="dk2"/>
                </a:solidFill>
                <a:latin typeface="Muli"/>
                <a:ea typeface="Muli"/>
                <a:cs typeface="Muli"/>
                <a:sym typeface="Mul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hyperlink" Target="https://www.researchgate.net/figure/A-Connectivist-Framework_fig1_269071838" TargetMode="External"/><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hyperlink" Target="https://sites.psu.edu/eliiskeidong/2018/01/27/the-petri-dish-of-learning-the-connectivis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hyperlink" Target="https://www.sciedu.ca/journal/index.php/ijhe/article/view/5156"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hyperlink" Target="https://www.semanticscholar.org/paper/Connectivism%3A-a-network-theory-for-teaching-and-in-Bell/60a77352fd18c857506f0e9bed109fd147a42b9d" TargetMode="External"/><Relationship Id="rId5" Type="http://schemas.openxmlformats.org/officeDocument/2006/relationships/image" Target="../media/image11.png"/><Relationship Id="rId6" Type="http://schemas.openxmlformats.org/officeDocument/2006/relationships/hyperlink" Target="https://pypinub.wordpress.com/2014/11/09/four-learning-theories-behaviorism-cognitivism-constructivism-and-connectivism/" TargetMode="External"/><Relationship Id="rId7" Type="http://schemas.openxmlformats.org/officeDocument/2006/relationships/image" Target="../media/image9.png"/><Relationship Id="rId8" Type="http://schemas.openxmlformats.org/officeDocument/2006/relationships/hyperlink" Target="https://brendaclawson.com/final-reflection-instructional-desig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3.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14.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 Id="rId3" Type="http://schemas.openxmlformats.org/officeDocument/2006/relationships/image" Target="../media/image16.png"/><Relationship Id="rId4" Type="http://schemas.openxmlformats.org/officeDocument/2006/relationships/image" Target="../media/image24.png"/><Relationship Id="rId5"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5.xml"/><Relationship Id="rId3" Type="http://schemas.openxmlformats.org/officeDocument/2006/relationships/image" Target="../media/image27.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6.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8.xml"/><Relationship Id="rId3"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9.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0.xml"/><Relationship Id="rId3"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 Id="rId3" Type="http://schemas.openxmlformats.org/officeDocument/2006/relationships/image" Target="../media/image3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3.xml"/><Relationship Id="rId3" Type="http://schemas.openxmlformats.org/officeDocument/2006/relationships/image" Target="../media/image37.png"/><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4.xml"/><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5.xml"/><Relationship Id="rId3" Type="http://schemas.openxmlformats.org/officeDocument/2006/relationships/image" Target="../media/image45.jpg"/><Relationship Id="rId4" Type="http://schemas.openxmlformats.org/officeDocument/2006/relationships/image" Target="../media/image35.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38.jpg"/><Relationship Id="rId4" Type="http://schemas.openxmlformats.org/officeDocument/2006/relationships/image" Target="../media/image40.jpg"/><Relationship Id="rId5" Type="http://schemas.openxmlformats.org/officeDocument/2006/relationships/hyperlink" Target="https://steadycompounding.com/life/how-to-ask-better-questions/" TargetMode="External"/><Relationship Id="rId6" Type="http://schemas.openxmlformats.org/officeDocument/2006/relationships/hyperlink" Target="https://www.skipprichard.com/ask-questions-to-improve-your-leadership/"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hyperlink" Target="https://www.modelteaching.com/education-articles/technology-in-the-classroom/incorporating-technology-into-the-classroom-using-the-samr-model" TargetMode="External"/><Relationship Id="rId4" Type="http://schemas.openxmlformats.org/officeDocument/2006/relationships/hyperlink" Target="https://www.modelteaching.com/education-articles/technology-in-the-classroom/incorporating-technology-into-the-classroom-using-the-samr-model" TargetMode="External"/><Relationship Id="rId5" Type="http://schemas.openxmlformats.org/officeDocument/2006/relationships/hyperlink" Target="https://upload.wikimedia.org/wikipedia/commons/5/5e/The_SAMR_Model.jpg"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hyperlink" Target="https://doi.org/10.1177/0002764213498851"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3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798" name="Shape 798"/>
        <p:cNvGrpSpPr/>
        <p:nvPr/>
      </p:nvGrpSpPr>
      <p:grpSpPr>
        <a:xfrm>
          <a:off x="0" y="0"/>
          <a:ext cx="0" cy="0"/>
          <a:chOff x="0" y="0"/>
          <a:chExt cx="0" cy="0"/>
        </a:xfrm>
      </p:grpSpPr>
      <p:sp>
        <p:nvSpPr>
          <p:cNvPr id="799" name="Google Shape;799;p29"/>
          <p:cNvSpPr txBox="1"/>
          <p:nvPr>
            <p:ph type="ctrTitle"/>
          </p:nvPr>
        </p:nvSpPr>
        <p:spPr>
          <a:xfrm>
            <a:off x="2102550" y="1333225"/>
            <a:ext cx="4938900" cy="14550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3600"/>
              <a:t>Multimedia </a:t>
            </a:r>
            <a:r>
              <a:rPr lang="en" sz="3600"/>
              <a:t>Presentation</a:t>
            </a:r>
            <a:endParaRPr sz="3600"/>
          </a:p>
          <a:p>
            <a:pPr indent="0" lvl="0" marL="0" rtl="0" algn="ctr">
              <a:spcBef>
                <a:spcPts val="0"/>
              </a:spcBef>
              <a:spcAft>
                <a:spcPts val="0"/>
              </a:spcAft>
              <a:buNone/>
            </a:pPr>
            <a:r>
              <a:rPr lang="en" sz="3600"/>
              <a:t>Seminal Research </a:t>
            </a:r>
            <a:br>
              <a:rPr lang="en" sz="2000"/>
            </a:br>
            <a:r>
              <a:rPr lang="en" sz="5300">
                <a:solidFill>
                  <a:srgbClr val="D73B3B"/>
                </a:solidFill>
              </a:rPr>
              <a:t>Group 3</a:t>
            </a:r>
            <a:endParaRPr sz="5300">
              <a:solidFill>
                <a:srgbClr val="D73B3B"/>
              </a:solidFill>
            </a:endParaRPr>
          </a:p>
        </p:txBody>
      </p:sp>
      <p:sp>
        <p:nvSpPr>
          <p:cNvPr id="800" name="Google Shape;800;p29"/>
          <p:cNvSpPr txBox="1"/>
          <p:nvPr>
            <p:ph idx="1" type="subTitle"/>
          </p:nvPr>
        </p:nvSpPr>
        <p:spPr>
          <a:xfrm>
            <a:off x="2351850" y="3287050"/>
            <a:ext cx="4440300" cy="35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000"/>
              <a:t> </a:t>
            </a:r>
            <a:r>
              <a:rPr b="1" lang="en" sz="2000">
                <a:solidFill>
                  <a:srgbClr val="E69138"/>
                </a:solidFill>
              </a:rPr>
              <a:t>April 6, 2022</a:t>
            </a:r>
            <a:endParaRPr b="1" sz="2000">
              <a:solidFill>
                <a:srgbClr val="E69138"/>
              </a:solidFill>
            </a:endParaRPr>
          </a:p>
        </p:txBody>
      </p:sp>
      <p:cxnSp>
        <p:nvCxnSpPr>
          <p:cNvPr id="801" name="Google Shape;801;p29"/>
          <p:cNvCxnSpPr/>
          <p:nvPr/>
        </p:nvCxnSpPr>
        <p:spPr>
          <a:xfrm>
            <a:off x="549375" y="-15925"/>
            <a:ext cx="0" cy="5159400"/>
          </a:xfrm>
          <a:prstGeom prst="straightConnector1">
            <a:avLst/>
          </a:prstGeom>
          <a:noFill/>
          <a:ln cap="flat" cmpd="sng" w="19050">
            <a:solidFill>
              <a:schemeClr val="dk2"/>
            </a:solidFill>
            <a:prstDash val="solid"/>
            <a:round/>
            <a:headEnd len="med" w="med" type="none"/>
            <a:tailEnd len="med" w="med" type="none"/>
          </a:ln>
        </p:spPr>
      </p:cxnSp>
      <p:cxnSp>
        <p:nvCxnSpPr>
          <p:cNvPr id="802" name="Google Shape;802;p29"/>
          <p:cNvCxnSpPr/>
          <p:nvPr/>
        </p:nvCxnSpPr>
        <p:spPr>
          <a:xfrm>
            <a:off x="716575" y="-15925"/>
            <a:ext cx="0" cy="5159400"/>
          </a:xfrm>
          <a:prstGeom prst="straightConnector1">
            <a:avLst/>
          </a:prstGeom>
          <a:noFill/>
          <a:ln cap="flat" cmpd="sng" w="19050">
            <a:solidFill>
              <a:schemeClr val="dk2"/>
            </a:solidFill>
            <a:prstDash val="solid"/>
            <a:round/>
            <a:headEnd len="med" w="med" type="none"/>
            <a:tailEnd len="med" w="med" type="none"/>
          </a:ln>
        </p:spPr>
      </p:cxnSp>
      <p:grpSp>
        <p:nvGrpSpPr>
          <p:cNvPr id="803" name="Google Shape;803;p29"/>
          <p:cNvGrpSpPr/>
          <p:nvPr/>
        </p:nvGrpSpPr>
        <p:grpSpPr>
          <a:xfrm>
            <a:off x="6555978" y="4545572"/>
            <a:ext cx="2310700" cy="320922"/>
            <a:chOff x="1394800" y="3522000"/>
            <a:chExt cx="1048650" cy="138275"/>
          </a:xfrm>
        </p:grpSpPr>
        <p:sp>
          <p:nvSpPr>
            <p:cNvPr id="804" name="Google Shape;804;p29"/>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9"/>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9"/>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9"/>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9"/>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9"/>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9"/>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9"/>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9"/>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3" name="Google Shape;813;p29"/>
          <p:cNvSpPr/>
          <p:nvPr/>
        </p:nvSpPr>
        <p:spPr>
          <a:xfrm rot="489382">
            <a:off x="6587619" y="458135"/>
            <a:ext cx="932338" cy="512411"/>
          </a:xfrm>
          <a:custGeom>
            <a:rect b="b" l="l" r="r" t="t"/>
            <a:pathLst>
              <a:path extrusionOk="0" h="9768" w="17773">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4" name="Google Shape;814;p29"/>
          <p:cNvGrpSpPr/>
          <p:nvPr/>
        </p:nvGrpSpPr>
        <p:grpSpPr>
          <a:xfrm rot="6705569">
            <a:off x="797958" y="1349623"/>
            <a:ext cx="806638" cy="421735"/>
            <a:chOff x="1822875" y="1377000"/>
            <a:chExt cx="548075" cy="286550"/>
          </a:xfrm>
        </p:grpSpPr>
        <p:sp>
          <p:nvSpPr>
            <p:cNvPr id="815" name="Google Shape;815;p29"/>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9"/>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9"/>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9"/>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9"/>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9"/>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9"/>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9"/>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9"/>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University Marks (Logos) | UNT Identity Guide" id="824" name="Google Shape;824;p29"/>
          <p:cNvPicPr preferRelativeResize="0"/>
          <p:nvPr/>
        </p:nvPicPr>
        <p:blipFill>
          <a:blip r:embed="rId3">
            <a:alphaModFix/>
          </a:blip>
          <a:stretch>
            <a:fillRect/>
          </a:stretch>
        </p:blipFill>
        <p:spPr>
          <a:xfrm>
            <a:off x="3675725" y="4143475"/>
            <a:ext cx="1928082" cy="824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30"/>
          <p:cNvSpPr txBox="1"/>
          <p:nvPr>
            <p:ph type="title"/>
          </p:nvPr>
        </p:nvSpPr>
        <p:spPr>
          <a:xfrm>
            <a:off x="121925" y="489275"/>
            <a:ext cx="33687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4500"/>
              <a:t>Presenters</a:t>
            </a:r>
            <a:endParaRPr sz="4500"/>
          </a:p>
        </p:txBody>
      </p:sp>
      <p:sp>
        <p:nvSpPr>
          <p:cNvPr id="830" name="Google Shape;830;p30"/>
          <p:cNvSpPr txBox="1"/>
          <p:nvPr>
            <p:ph idx="5" type="subTitle"/>
          </p:nvPr>
        </p:nvSpPr>
        <p:spPr>
          <a:xfrm>
            <a:off x="69575" y="1797375"/>
            <a:ext cx="3473400" cy="5727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lashundabrathwaite@gmail.com</a:t>
            </a:r>
            <a:endParaRPr/>
          </a:p>
          <a:p>
            <a:pPr indent="0" lvl="0" marL="0" rtl="0" algn="ctr">
              <a:spcBef>
                <a:spcPts val="0"/>
              </a:spcBef>
              <a:spcAft>
                <a:spcPts val="0"/>
              </a:spcAft>
              <a:buNone/>
            </a:pPr>
            <a:r>
              <a:t/>
            </a:r>
            <a:endParaRPr/>
          </a:p>
        </p:txBody>
      </p:sp>
      <p:grpSp>
        <p:nvGrpSpPr>
          <p:cNvPr id="831" name="Google Shape;831;p30"/>
          <p:cNvGrpSpPr/>
          <p:nvPr/>
        </p:nvGrpSpPr>
        <p:grpSpPr>
          <a:xfrm>
            <a:off x="852740" y="1081875"/>
            <a:ext cx="2960453" cy="176025"/>
            <a:chOff x="4345425" y="2175475"/>
            <a:chExt cx="800750" cy="176025"/>
          </a:xfrm>
        </p:grpSpPr>
        <p:sp>
          <p:nvSpPr>
            <p:cNvPr id="832" name="Google Shape;832;p3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4" name="Google Shape;834;p30"/>
          <p:cNvSpPr txBox="1"/>
          <p:nvPr>
            <p:ph idx="7" type="subTitle"/>
          </p:nvPr>
        </p:nvSpPr>
        <p:spPr>
          <a:xfrm>
            <a:off x="93350" y="3028075"/>
            <a:ext cx="3514800" cy="406800"/>
          </a:xfrm>
          <a:prstGeom prst="rect">
            <a:avLst/>
          </a:prstGeom>
        </p:spPr>
        <p:txBody>
          <a:bodyPr anchorCtr="0" anchor="t" bIns="0" lIns="0" spcFirstLastPara="1" rIns="0" wrap="square" tIns="0">
            <a:noAutofit/>
          </a:bodyPr>
          <a:lstStyle/>
          <a:p>
            <a:pPr indent="0" lvl="0" marL="0" rtl="0" algn="ctr">
              <a:spcBef>
                <a:spcPts val="0"/>
              </a:spcBef>
              <a:spcAft>
                <a:spcPts val="0"/>
              </a:spcAft>
              <a:buClr>
                <a:schemeClr val="dk2"/>
              </a:buClr>
              <a:buSzPts val="1100"/>
              <a:buFont typeface="Arial"/>
              <a:buNone/>
            </a:pPr>
            <a:r>
              <a:rPr lang="en"/>
              <a:t>stephanie@stephanielrobinson.com</a:t>
            </a:r>
            <a:endParaRPr/>
          </a:p>
          <a:p>
            <a:pPr indent="0" lvl="0" marL="0" rtl="0" algn="ctr">
              <a:spcBef>
                <a:spcPts val="0"/>
              </a:spcBef>
              <a:spcAft>
                <a:spcPts val="0"/>
              </a:spcAft>
              <a:buClr>
                <a:schemeClr val="dk2"/>
              </a:buClr>
              <a:buSzPts val="1100"/>
              <a:buFont typeface="Arial"/>
              <a:buNone/>
            </a:pPr>
            <a:r>
              <a:t/>
            </a:r>
            <a:endParaRPr/>
          </a:p>
          <a:p>
            <a:pPr indent="0" lvl="0" marL="0" rtl="0" algn="ctr">
              <a:spcBef>
                <a:spcPts val="0"/>
              </a:spcBef>
              <a:spcAft>
                <a:spcPts val="0"/>
              </a:spcAft>
              <a:buNone/>
            </a:pPr>
            <a:r>
              <a:t/>
            </a:r>
            <a:endParaRPr/>
          </a:p>
        </p:txBody>
      </p:sp>
      <p:grpSp>
        <p:nvGrpSpPr>
          <p:cNvPr id="835" name="Google Shape;835;p30"/>
          <p:cNvGrpSpPr/>
          <p:nvPr/>
        </p:nvGrpSpPr>
        <p:grpSpPr>
          <a:xfrm rot="474658">
            <a:off x="960931" y="1378764"/>
            <a:ext cx="1557467" cy="585348"/>
            <a:chOff x="4345425" y="2175475"/>
            <a:chExt cx="800750" cy="176025"/>
          </a:xfrm>
        </p:grpSpPr>
        <p:sp>
          <p:nvSpPr>
            <p:cNvPr id="836" name="Google Shape;836;p3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8" name="Google Shape;838;p30"/>
          <p:cNvGrpSpPr/>
          <p:nvPr/>
        </p:nvGrpSpPr>
        <p:grpSpPr>
          <a:xfrm rot="367883">
            <a:off x="954735" y="2600466"/>
            <a:ext cx="1569882" cy="507904"/>
            <a:chOff x="4345425" y="2175475"/>
            <a:chExt cx="800750" cy="176025"/>
          </a:xfrm>
        </p:grpSpPr>
        <p:sp>
          <p:nvSpPr>
            <p:cNvPr id="839" name="Google Shape;839;p3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3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1" name="Google Shape;841;p30"/>
          <p:cNvSpPr txBox="1"/>
          <p:nvPr>
            <p:ph idx="1" type="subTitle"/>
          </p:nvPr>
        </p:nvSpPr>
        <p:spPr>
          <a:xfrm>
            <a:off x="165575" y="2642425"/>
            <a:ext cx="32814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t>STEPHANIE L. ROBINSON</a:t>
            </a:r>
            <a:endParaRPr/>
          </a:p>
        </p:txBody>
      </p:sp>
      <p:sp>
        <p:nvSpPr>
          <p:cNvPr id="842" name="Google Shape;842;p30"/>
          <p:cNvSpPr txBox="1"/>
          <p:nvPr>
            <p:ph idx="3" type="subTitle"/>
          </p:nvPr>
        </p:nvSpPr>
        <p:spPr>
          <a:xfrm>
            <a:off x="210050" y="1481250"/>
            <a:ext cx="32814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LASHUNDA BRATHWAITE</a:t>
            </a:r>
            <a:endParaRPr/>
          </a:p>
          <a:p>
            <a:pPr indent="0" lvl="0" marL="0" rtl="0" algn="ctr">
              <a:spcBef>
                <a:spcPts val="0"/>
              </a:spcBef>
              <a:spcAft>
                <a:spcPts val="0"/>
              </a:spcAft>
              <a:buNone/>
            </a:pPr>
            <a:r>
              <a:t/>
            </a:r>
            <a:endParaRPr/>
          </a:p>
        </p:txBody>
      </p:sp>
      <p:grpSp>
        <p:nvGrpSpPr>
          <p:cNvPr id="843" name="Google Shape;843;p30"/>
          <p:cNvGrpSpPr/>
          <p:nvPr/>
        </p:nvGrpSpPr>
        <p:grpSpPr>
          <a:xfrm>
            <a:off x="-337635" y="4913336"/>
            <a:ext cx="1745583" cy="230173"/>
            <a:chOff x="1394800" y="3522000"/>
            <a:chExt cx="1048650" cy="138275"/>
          </a:xfrm>
        </p:grpSpPr>
        <p:sp>
          <p:nvSpPr>
            <p:cNvPr id="844" name="Google Shape;844;p30"/>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0"/>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0"/>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0"/>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0"/>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30"/>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30"/>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30"/>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30"/>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3" name="Google Shape;853;p30"/>
          <p:cNvSpPr txBox="1"/>
          <p:nvPr>
            <p:ph idx="7" type="subTitle"/>
          </p:nvPr>
        </p:nvSpPr>
        <p:spPr>
          <a:xfrm>
            <a:off x="486563" y="4195352"/>
            <a:ext cx="2506200" cy="572700"/>
          </a:xfrm>
          <a:prstGeom prst="rect">
            <a:avLst/>
          </a:prstGeom>
        </p:spPr>
        <p:txBody>
          <a:bodyPr anchorCtr="0" anchor="t" bIns="0" lIns="0" spcFirstLastPara="1" rIns="0" wrap="square" tIns="0">
            <a:noAutofit/>
          </a:bodyPr>
          <a:lstStyle/>
          <a:p>
            <a:pPr indent="0" lvl="0" marL="0" rtl="0" algn="ctr">
              <a:spcBef>
                <a:spcPts val="0"/>
              </a:spcBef>
              <a:spcAft>
                <a:spcPts val="0"/>
              </a:spcAft>
              <a:buClr>
                <a:schemeClr val="dk2"/>
              </a:buClr>
              <a:buSzPts val="1100"/>
              <a:buFont typeface="Arial"/>
              <a:buNone/>
            </a:pPr>
            <a:r>
              <a:rPr lang="en"/>
              <a:t>t</a:t>
            </a:r>
            <a:r>
              <a:rPr lang="en"/>
              <a:t>aliahales@my.unt.edu</a:t>
            </a:r>
            <a:endParaRPr/>
          </a:p>
          <a:p>
            <a:pPr indent="0" lvl="0" marL="0" rtl="0" algn="ctr">
              <a:spcBef>
                <a:spcPts val="0"/>
              </a:spcBef>
              <a:spcAft>
                <a:spcPts val="0"/>
              </a:spcAft>
              <a:buClr>
                <a:schemeClr val="dk2"/>
              </a:buClr>
              <a:buSzPts val="1100"/>
              <a:buFont typeface="Arial"/>
              <a:buNone/>
            </a:pPr>
            <a:r>
              <a:t/>
            </a:r>
            <a:endParaRPr/>
          </a:p>
          <a:p>
            <a:pPr indent="0" lvl="0" marL="0" rtl="0" algn="ctr">
              <a:spcBef>
                <a:spcPts val="0"/>
              </a:spcBef>
              <a:spcAft>
                <a:spcPts val="0"/>
              </a:spcAft>
              <a:buNone/>
            </a:pPr>
            <a:r>
              <a:t/>
            </a:r>
            <a:endParaRPr/>
          </a:p>
        </p:txBody>
      </p:sp>
      <p:grpSp>
        <p:nvGrpSpPr>
          <p:cNvPr id="854" name="Google Shape;854;p30"/>
          <p:cNvGrpSpPr/>
          <p:nvPr/>
        </p:nvGrpSpPr>
        <p:grpSpPr>
          <a:xfrm rot="367883">
            <a:off x="954722" y="3778816"/>
            <a:ext cx="1569882" cy="507904"/>
            <a:chOff x="4345425" y="2175475"/>
            <a:chExt cx="800750" cy="176025"/>
          </a:xfrm>
        </p:grpSpPr>
        <p:sp>
          <p:nvSpPr>
            <p:cNvPr id="855" name="Google Shape;855;p3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7" name="Google Shape;857;p30"/>
          <p:cNvSpPr txBox="1"/>
          <p:nvPr>
            <p:ph idx="1" type="subTitle"/>
          </p:nvPr>
        </p:nvSpPr>
        <p:spPr>
          <a:xfrm>
            <a:off x="194225" y="3943050"/>
            <a:ext cx="32241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t>TALIAH ALESKANDRANY</a:t>
            </a:r>
            <a:endParaRPr/>
          </a:p>
          <a:p>
            <a:pPr indent="0" lvl="0" marL="0" rtl="0" algn="ctr">
              <a:spcBef>
                <a:spcPts val="0"/>
              </a:spcBef>
              <a:spcAft>
                <a:spcPts val="0"/>
              </a:spcAft>
              <a:buClr>
                <a:schemeClr val="dk2"/>
              </a:buClr>
              <a:buSzPts val="1100"/>
              <a:buFont typeface="Arial"/>
              <a:buNone/>
            </a:pPr>
            <a:r>
              <a:t/>
            </a:r>
            <a:endParaRPr/>
          </a:p>
        </p:txBody>
      </p:sp>
      <p:sp>
        <p:nvSpPr>
          <p:cNvPr id="858" name="Google Shape;858;p30"/>
          <p:cNvSpPr txBox="1"/>
          <p:nvPr>
            <p:ph idx="5" type="subTitle"/>
          </p:nvPr>
        </p:nvSpPr>
        <p:spPr>
          <a:xfrm>
            <a:off x="5776400" y="2125046"/>
            <a:ext cx="2506200" cy="5727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meilinjiang@my.unt.edu</a:t>
            </a:r>
            <a:endParaRPr/>
          </a:p>
          <a:p>
            <a:pPr indent="0" lvl="0" marL="0" rtl="0" algn="ctr">
              <a:spcBef>
                <a:spcPts val="0"/>
              </a:spcBef>
              <a:spcAft>
                <a:spcPts val="0"/>
              </a:spcAft>
              <a:buNone/>
            </a:pPr>
            <a:r>
              <a:t/>
            </a:r>
            <a:endParaRPr/>
          </a:p>
        </p:txBody>
      </p:sp>
      <p:sp>
        <p:nvSpPr>
          <p:cNvPr id="859" name="Google Shape;859;p30"/>
          <p:cNvSpPr txBox="1"/>
          <p:nvPr>
            <p:ph idx="7" type="subTitle"/>
          </p:nvPr>
        </p:nvSpPr>
        <p:spPr>
          <a:xfrm>
            <a:off x="5698975" y="3190750"/>
            <a:ext cx="2807100" cy="572700"/>
          </a:xfrm>
          <a:prstGeom prst="rect">
            <a:avLst/>
          </a:prstGeom>
        </p:spPr>
        <p:txBody>
          <a:bodyPr anchorCtr="0" anchor="t" bIns="0" lIns="0" spcFirstLastPara="1" rIns="0" wrap="square" tIns="0">
            <a:noAutofit/>
          </a:bodyPr>
          <a:lstStyle/>
          <a:p>
            <a:pPr indent="0" lvl="0" marL="0" rtl="0" algn="ctr">
              <a:spcBef>
                <a:spcPts val="0"/>
              </a:spcBef>
              <a:spcAft>
                <a:spcPts val="0"/>
              </a:spcAft>
              <a:buClr>
                <a:schemeClr val="dk2"/>
              </a:buClr>
              <a:buSzPts val="1100"/>
              <a:buFont typeface="Arial"/>
              <a:buNone/>
            </a:pPr>
            <a:r>
              <a:rPr lang="en"/>
              <a:t>mw</a:t>
            </a:r>
            <a:r>
              <a:rPr lang="en"/>
              <a:t>hisenant13@gmail.com</a:t>
            </a:r>
            <a:endParaRPr/>
          </a:p>
          <a:p>
            <a:pPr indent="0" lvl="0" marL="0" rtl="0" algn="ctr">
              <a:spcBef>
                <a:spcPts val="0"/>
              </a:spcBef>
              <a:spcAft>
                <a:spcPts val="0"/>
              </a:spcAft>
              <a:buClr>
                <a:schemeClr val="dk2"/>
              </a:buClr>
              <a:buSzPts val="1100"/>
              <a:buFont typeface="Arial"/>
              <a:buNone/>
            </a:pPr>
            <a:r>
              <a:t/>
            </a:r>
            <a:endParaRPr/>
          </a:p>
          <a:p>
            <a:pPr indent="0" lvl="0" marL="0" rtl="0" algn="ctr">
              <a:spcBef>
                <a:spcPts val="0"/>
              </a:spcBef>
              <a:spcAft>
                <a:spcPts val="0"/>
              </a:spcAft>
              <a:buNone/>
            </a:pPr>
            <a:r>
              <a:t/>
            </a:r>
            <a:endParaRPr/>
          </a:p>
        </p:txBody>
      </p:sp>
      <p:grpSp>
        <p:nvGrpSpPr>
          <p:cNvPr id="860" name="Google Shape;860;p30"/>
          <p:cNvGrpSpPr/>
          <p:nvPr/>
        </p:nvGrpSpPr>
        <p:grpSpPr>
          <a:xfrm rot="474658">
            <a:off x="6250756" y="1641614"/>
            <a:ext cx="1557467" cy="585348"/>
            <a:chOff x="4345425" y="2175475"/>
            <a:chExt cx="800750" cy="176025"/>
          </a:xfrm>
        </p:grpSpPr>
        <p:sp>
          <p:nvSpPr>
            <p:cNvPr id="861" name="Google Shape;861;p3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3" name="Google Shape;863;p30"/>
          <p:cNvGrpSpPr/>
          <p:nvPr/>
        </p:nvGrpSpPr>
        <p:grpSpPr>
          <a:xfrm rot="367883">
            <a:off x="6244560" y="2778066"/>
            <a:ext cx="1569882" cy="507904"/>
            <a:chOff x="4345425" y="2175475"/>
            <a:chExt cx="800750" cy="176025"/>
          </a:xfrm>
        </p:grpSpPr>
        <p:sp>
          <p:nvSpPr>
            <p:cNvPr id="864" name="Google Shape;864;p3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3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6" name="Google Shape;866;p30"/>
          <p:cNvSpPr txBox="1"/>
          <p:nvPr>
            <p:ph idx="1" type="subTitle"/>
          </p:nvPr>
        </p:nvSpPr>
        <p:spPr>
          <a:xfrm>
            <a:off x="5776400" y="2930577"/>
            <a:ext cx="25062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t>LANCE WHISENANT</a:t>
            </a:r>
            <a:endParaRPr/>
          </a:p>
          <a:p>
            <a:pPr indent="0" lvl="0" marL="0" rtl="0" algn="ctr">
              <a:spcBef>
                <a:spcPts val="0"/>
              </a:spcBef>
              <a:spcAft>
                <a:spcPts val="0"/>
              </a:spcAft>
              <a:buClr>
                <a:schemeClr val="dk2"/>
              </a:buClr>
              <a:buSzPts val="1100"/>
              <a:buFont typeface="Arial"/>
              <a:buNone/>
            </a:pPr>
            <a:r>
              <a:t/>
            </a:r>
            <a:endParaRPr/>
          </a:p>
        </p:txBody>
      </p:sp>
      <p:sp>
        <p:nvSpPr>
          <p:cNvPr id="867" name="Google Shape;867;p30"/>
          <p:cNvSpPr txBox="1"/>
          <p:nvPr>
            <p:ph idx="3" type="subTitle"/>
          </p:nvPr>
        </p:nvSpPr>
        <p:spPr>
          <a:xfrm>
            <a:off x="5776400" y="1718246"/>
            <a:ext cx="25062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MEILIN JIANG</a:t>
            </a:r>
            <a:endParaRPr/>
          </a:p>
        </p:txBody>
      </p:sp>
      <p:sp>
        <p:nvSpPr>
          <p:cNvPr id="868" name="Google Shape;868;p30"/>
          <p:cNvSpPr txBox="1"/>
          <p:nvPr>
            <p:ph idx="7" type="subTitle"/>
          </p:nvPr>
        </p:nvSpPr>
        <p:spPr>
          <a:xfrm>
            <a:off x="5469400" y="4372050"/>
            <a:ext cx="3368700" cy="572700"/>
          </a:xfrm>
          <a:prstGeom prst="rect">
            <a:avLst/>
          </a:prstGeom>
        </p:spPr>
        <p:txBody>
          <a:bodyPr anchorCtr="0" anchor="t" bIns="0" lIns="0" spcFirstLastPara="1" rIns="0" wrap="square" tIns="0">
            <a:noAutofit/>
          </a:bodyPr>
          <a:lstStyle/>
          <a:p>
            <a:pPr indent="0" lvl="0" marL="0" rtl="0" algn="ctr">
              <a:spcBef>
                <a:spcPts val="0"/>
              </a:spcBef>
              <a:spcAft>
                <a:spcPts val="0"/>
              </a:spcAft>
              <a:buClr>
                <a:schemeClr val="dk2"/>
              </a:buClr>
              <a:buSzPts val="1100"/>
              <a:buFont typeface="Arial"/>
              <a:buNone/>
            </a:pPr>
            <a:r>
              <a:rPr lang="en"/>
              <a:t>michaeljohnson.unt@gmail.com</a:t>
            </a:r>
            <a:endParaRPr/>
          </a:p>
          <a:p>
            <a:pPr indent="0" lvl="0" marL="0" rtl="0" algn="ctr">
              <a:spcBef>
                <a:spcPts val="0"/>
              </a:spcBef>
              <a:spcAft>
                <a:spcPts val="0"/>
              </a:spcAft>
              <a:buNone/>
            </a:pPr>
            <a:r>
              <a:t/>
            </a:r>
            <a:endParaRPr/>
          </a:p>
        </p:txBody>
      </p:sp>
      <p:grpSp>
        <p:nvGrpSpPr>
          <p:cNvPr id="869" name="Google Shape;869;p30"/>
          <p:cNvGrpSpPr/>
          <p:nvPr/>
        </p:nvGrpSpPr>
        <p:grpSpPr>
          <a:xfrm rot="367883">
            <a:off x="6244547" y="3956416"/>
            <a:ext cx="1569882" cy="507904"/>
            <a:chOff x="4345425" y="2175475"/>
            <a:chExt cx="800750" cy="176025"/>
          </a:xfrm>
        </p:grpSpPr>
        <p:sp>
          <p:nvSpPr>
            <p:cNvPr id="870" name="Google Shape;870;p3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2" name="Google Shape;872;p30"/>
          <p:cNvSpPr txBox="1"/>
          <p:nvPr>
            <p:ph idx="1" type="subTitle"/>
          </p:nvPr>
        </p:nvSpPr>
        <p:spPr>
          <a:xfrm>
            <a:off x="5625939" y="4039963"/>
            <a:ext cx="28071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t>MICHAEL A. JOHNSON</a:t>
            </a:r>
            <a:endParaRPr/>
          </a:p>
        </p:txBody>
      </p:sp>
      <p:sp>
        <p:nvSpPr>
          <p:cNvPr id="873" name="Google Shape;873;p30"/>
          <p:cNvSpPr txBox="1"/>
          <p:nvPr>
            <p:ph idx="5" type="subTitle"/>
          </p:nvPr>
        </p:nvSpPr>
        <p:spPr>
          <a:xfrm>
            <a:off x="5776388" y="1119271"/>
            <a:ext cx="2506200" cy="5727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ebbyfuentes@gmail.com</a:t>
            </a:r>
            <a:endParaRPr/>
          </a:p>
          <a:p>
            <a:pPr indent="0" lvl="0" marL="0" rtl="0" algn="ctr">
              <a:spcBef>
                <a:spcPts val="0"/>
              </a:spcBef>
              <a:spcAft>
                <a:spcPts val="0"/>
              </a:spcAft>
              <a:buNone/>
            </a:pPr>
            <a:r>
              <a:t/>
            </a:r>
            <a:endParaRPr/>
          </a:p>
        </p:txBody>
      </p:sp>
      <p:grpSp>
        <p:nvGrpSpPr>
          <p:cNvPr id="874" name="Google Shape;874;p30"/>
          <p:cNvGrpSpPr/>
          <p:nvPr/>
        </p:nvGrpSpPr>
        <p:grpSpPr>
          <a:xfrm rot="474658">
            <a:off x="6250744" y="635839"/>
            <a:ext cx="1557467" cy="585348"/>
            <a:chOff x="4345425" y="2175475"/>
            <a:chExt cx="800750" cy="176025"/>
          </a:xfrm>
        </p:grpSpPr>
        <p:sp>
          <p:nvSpPr>
            <p:cNvPr id="875" name="Google Shape;875;p3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7" name="Google Shape;877;p30"/>
          <p:cNvSpPr txBox="1"/>
          <p:nvPr>
            <p:ph idx="3" type="subTitle"/>
          </p:nvPr>
        </p:nvSpPr>
        <p:spPr>
          <a:xfrm>
            <a:off x="5776388" y="712471"/>
            <a:ext cx="25062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ELIZABETH MALIN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grpSp>
        <p:nvGrpSpPr>
          <p:cNvPr id="882" name="Google Shape;882;p31"/>
          <p:cNvGrpSpPr/>
          <p:nvPr/>
        </p:nvGrpSpPr>
        <p:grpSpPr>
          <a:xfrm>
            <a:off x="699619" y="910975"/>
            <a:ext cx="4356480" cy="176025"/>
            <a:chOff x="4345425" y="2175475"/>
            <a:chExt cx="800750" cy="176025"/>
          </a:xfrm>
        </p:grpSpPr>
        <p:sp>
          <p:nvSpPr>
            <p:cNvPr id="883" name="Google Shape;883;p3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3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5" name="Google Shape;885;p31"/>
          <p:cNvSpPr txBox="1"/>
          <p:nvPr>
            <p:ph type="title"/>
          </p:nvPr>
        </p:nvSpPr>
        <p:spPr>
          <a:xfrm>
            <a:off x="720000" y="540000"/>
            <a:ext cx="7704000" cy="36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Overview</a:t>
            </a:r>
            <a:endParaRPr/>
          </a:p>
        </p:txBody>
      </p:sp>
      <p:sp>
        <p:nvSpPr>
          <p:cNvPr id="886" name="Google Shape;886;p31"/>
          <p:cNvSpPr txBox="1"/>
          <p:nvPr>
            <p:ph idx="1" type="body"/>
          </p:nvPr>
        </p:nvSpPr>
        <p:spPr>
          <a:xfrm>
            <a:off x="720000" y="1246924"/>
            <a:ext cx="7704000" cy="3440100"/>
          </a:xfrm>
          <a:prstGeom prst="rect">
            <a:avLst/>
          </a:prstGeom>
        </p:spPr>
        <p:txBody>
          <a:bodyPr anchorCtr="0" anchor="t" bIns="91425" lIns="91425" spcFirstLastPara="1" rIns="91425" wrap="square" tIns="91425">
            <a:noAutofit/>
          </a:bodyPr>
          <a:lstStyle/>
          <a:p>
            <a:pPr indent="0" lvl="0" marL="0" rtl="0" algn="l">
              <a:lnSpc>
                <a:spcPct val="200000"/>
              </a:lnSpc>
              <a:spcBef>
                <a:spcPts val="1200"/>
              </a:spcBef>
              <a:spcAft>
                <a:spcPts val="0"/>
              </a:spcAft>
              <a:buNone/>
            </a:pPr>
            <a:r>
              <a:rPr b="1" lang="en" sz="1700">
                <a:solidFill>
                  <a:schemeClr val="dk1"/>
                </a:solidFill>
                <a:latin typeface="Itim"/>
                <a:ea typeface="Itim"/>
                <a:cs typeface="Itim"/>
                <a:sym typeface="Itim"/>
              </a:rPr>
              <a:t>The purpose of our presentation is to provide an overview of several seminal research publications. Our goal is to provide a well-rounded and informative discussion on issues such as Connectivism, Cognitive Theory of Multimedia Learning, Adult Learning Theory, Cognitive Affective Theory, SAMR, and others. </a:t>
            </a:r>
            <a:endParaRPr b="1" sz="1700">
              <a:solidFill>
                <a:schemeClr val="dk1"/>
              </a:solidFill>
              <a:latin typeface="Itim"/>
              <a:ea typeface="Itim"/>
              <a:cs typeface="Itim"/>
              <a:sym typeface="Itim"/>
            </a:endParaRPr>
          </a:p>
          <a:p>
            <a:pPr indent="0" lvl="0" marL="0" rtl="0" algn="ctr">
              <a:lnSpc>
                <a:spcPct val="200000"/>
              </a:lnSpc>
              <a:spcBef>
                <a:spcPts val="1200"/>
              </a:spcBef>
              <a:spcAft>
                <a:spcPts val="0"/>
              </a:spcAft>
              <a:buClr>
                <a:schemeClr val="dk2"/>
              </a:buClr>
              <a:buSzPts val="1100"/>
              <a:buFont typeface="Arial"/>
              <a:buNone/>
            </a:pPr>
            <a:r>
              <a:rPr b="1" lang="en" sz="1700" u="sng">
                <a:solidFill>
                  <a:schemeClr val="dk1"/>
                </a:solidFill>
                <a:latin typeface="Itim"/>
                <a:ea typeface="Itim"/>
                <a:cs typeface="Itim"/>
                <a:sym typeface="Itim"/>
              </a:rPr>
              <a:t>With that being said, let’s dive in!</a:t>
            </a:r>
            <a:endParaRPr b="1" sz="1700" u="sng">
              <a:solidFill>
                <a:schemeClr val="dk1"/>
              </a:solidFill>
              <a:latin typeface="Itim"/>
              <a:ea typeface="Itim"/>
              <a:cs typeface="Itim"/>
              <a:sym typeface="Itim"/>
            </a:endParaRPr>
          </a:p>
          <a:p>
            <a:pPr indent="0" lvl="0" marL="0" rtl="0" algn="l">
              <a:spcBef>
                <a:spcPts val="0"/>
              </a:spcBef>
              <a:spcAft>
                <a:spcPts val="500"/>
              </a:spcAft>
              <a:buNone/>
            </a:pPr>
            <a:r>
              <a:t/>
            </a:r>
            <a:endParaRPr/>
          </a:p>
        </p:txBody>
      </p:sp>
      <p:grpSp>
        <p:nvGrpSpPr>
          <p:cNvPr id="887" name="Google Shape;887;p31"/>
          <p:cNvGrpSpPr/>
          <p:nvPr/>
        </p:nvGrpSpPr>
        <p:grpSpPr>
          <a:xfrm rot="1461682">
            <a:off x="7211497" y="174521"/>
            <a:ext cx="2743443" cy="1090954"/>
            <a:chOff x="4038775" y="3369325"/>
            <a:chExt cx="1789725" cy="711700"/>
          </a:xfrm>
        </p:grpSpPr>
        <p:sp>
          <p:nvSpPr>
            <p:cNvPr id="888" name="Google Shape;888;p31"/>
            <p:cNvSpPr/>
            <p:nvPr/>
          </p:nvSpPr>
          <p:spPr>
            <a:xfrm>
              <a:off x="4059950" y="3603700"/>
              <a:ext cx="523950" cy="276175"/>
            </a:xfrm>
            <a:custGeom>
              <a:rect b="b" l="l" r="r" t="t"/>
              <a:pathLst>
                <a:path extrusionOk="0" h="11047" w="20958">
                  <a:moveTo>
                    <a:pt x="19281" y="1"/>
                  </a:moveTo>
                  <a:lnTo>
                    <a:pt x="0" y="3534"/>
                  </a:lnTo>
                  <a:cubicBezTo>
                    <a:pt x="334" y="5373"/>
                    <a:pt x="794" y="7176"/>
                    <a:pt x="1389" y="8942"/>
                  </a:cubicBezTo>
                  <a:cubicBezTo>
                    <a:pt x="1695" y="9898"/>
                    <a:pt x="2344" y="10484"/>
                    <a:pt x="3345" y="10691"/>
                  </a:cubicBezTo>
                  <a:cubicBezTo>
                    <a:pt x="4481" y="10928"/>
                    <a:pt x="5812" y="11047"/>
                    <a:pt x="7335" y="11047"/>
                  </a:cubicBezTo>
                  <a:cubicBezTo>
                    <a:pt x="10850" y="11047"/>
                    <a:pt x="15393" y="10416"/>
                    <a:pt x="20958" y="9159"/>
                  </a:cubicBezTo>
                  <a:lnTo>
                    <a:pt x="19281" y="1"/>
                  </a:lnTo>
                  <a:close/>
                </a:path>
              </a:pathLst>
            </a:custGeom>
            <a:solidFill>
              <a:srgbClr val="3033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31"/>
            <p:cNvSpPr/>
            <p:nvPr/>
          </p:nvSpPr>
          <p:spPr>
            <a:xfrm>
              <a:off x="4043050" y="3372050"/>
              <a:ext cx="501200" cy="322275"/>
            </a:xfrm>
            <a:custGeom>
              <a:rect b="b" l="l" r="r" t="t"/>
              <a:pathLst>
                <a:path extrusionOk="0" h="12891" w="20048">
                  <a:moveTo>
                    <a:pt x="16729" y="1088"/>
                  </a:moveTo>
                  <a:cubicBezTo>
                    <a:pt x="17056" y="1088"/>
                    <a:pt x="17120" y="1244"/>
                    <a:pt x="17145" y="1362"/>
                  </a:cubicBezTo>
                  <a:cubicBezTo>
                    <a:pt x="17172" y="1506"/>
                    <a:pt x="17154" y="1677"/>
                    <a:pt x="16802" y="1740"/>
                  </a:cubicBezTo>
                  <a:cubicBezTo>
                    <a:pt x="16759" y="1748"/>
                    <a:pt x="16717" y="1752"/>
                    <a:pt x="16678" y="1752"/>
                  </a:cubicBezTo>
                  <a:cubicBezTo>
                    <a:pt x="16549" y="1752"/>
                    <a:pt x="16448" y="1708"/>
                    <a:pt x="16379" y="1632"/>
                  </a:cubicBezTo>
                  <a:lnTo>
                    <a:pt x="16289" y="1461"/>
                  </a:lnTo>
                  <a:cubicBezTo>
                    <a:pt x="16253" y="1253"/>
                    <a:pt x="16334" y="1145"/>
                    <a:pt x="16550" y="1109"/>
                  </a:cubicBezTo>
                  <a:cubicBezTo>
                    <a:pt x="16577" y="1100"/>
                    <a:pt x="16613" y="1100"/>
                    <a:pt x="16649" y="1091"/>
                  </a:cubicBezTo>
                  <a:cubicBezTo>
                    <a:pt x="16677" y="1089"/>
                    <a:pt x="16704" y="1088"/>
                    <a:pt x="16729" y="1088"/>
                  </a:cubicBezTo>
                  <a:close/>
                  <a:moveTo>
                    <a:pt x="5761" y="3632"/>
                  </a:moveTo>
                  <a:cubicBezTo>
                    <a:pt x="6046" y="3632"/>
                    <a:pt x="6104" y="3792"/>
                    <a:pt x="6130" y="3912"/>
                  </a:cubicBezTo>
                  <a:cubicBezTo>
                    <a:pt x="6148" y="3985"/>
                    <a:pt x="6130" y="4066"/>
                    <a:pt x="6094" y="4147"/>
                  </a:cubicBezTo>
                  <a:cubicBezTo>
                    <a:pt x="6049" y="4237"/>
                    <a:pt x="5968" y="4300"/>
                    <a:pt x="5850" y="4318"/>
                  </a:cubicBezTo>
                  <a:cubicBezTo>
                    <a:pt x="5811" y="4325"/>
                    <a:pt x="5775" y="4329"/>
                    <a:pt x="5742" y="4329"/>
                  </a:cubicBezTo>
                  <a:cubicBezTo>
                    <a:pt x="5558" y="4329"/>
                    <a:pt x="5456" y="4224"/>
                    <a:pt x="5418" y="4003"/>
                  </a:cubicBezTo>
                  <a:cubicBezTo>
                    <a:pt x="5364" y="3723"/>
                    <a:pt x="5490" y="3660"/>
                    <a:pt x="5607" y="3642"/>
                  </a:cubicBezTo>
                  <a:cubicBezTo>
                    <a:pt x="5634" y="3633"/>
                    <a:pt x="5670" y="3633"/>
                    <a:pt x="5715" y="3633"/>
                  </a:cubicBezTo>
                  <a:cubicBezTo>
                    <a:pt x="5731" y="3632"/>
                    <a:pt x="5747" y="3632"/>
                    <a:pt x="5761" y="3632"/>
                  </a:cubicBezTo>
                  <a:close/>
                  <a:moveTo>
                    <a:pt x="4640" y="4196"/>
                  </a:moveTo>
                  <a:cubicBezTo>
                    <a:pt x="4834" y="4196"/>
                    <a:pt x="4880" y="4293"/>
                    <a:pt x="4895" y="4390"/>
                  </a:cubicBezTo>
                  <a:cubicBezTo>
                    <a:pt x="4922" y="4507"/>
                    <a:pt x="4823" y="4715"/>
                    <a:pt x="4264" y="5066"/>
                  </a:cubicBezTo>
                  <a:cubicBezTo>
                    <a:pt x="3813" y="5355"/>
                    <a:pt x="3372" y="5544"/>
                    <a:pt x="2957" y="5616"/>
                  </a:cubicBezTo>
                  <a:cubicBezTo>
                    <a:pt x="2891" y="5627"/>
                    <a:pt x="2818" y="5637"/>
                    <a:pt x="2750" y="5637"/>
                  </a:cubicBezTo>
                  <a:cubicBezTo>
                    <a:pt x="2652" y="5637"/>
                    <a:pt x="2563" y="5617"/>
                    <a:pt x="2515" y="5553"/>
                  </a:cubicBezTo>
                  <a:cubicBezTo>
                    <a:pt x="2506" y="5544"/>
                    <a:pt x="2479" y="5508"/>
                    <a:pt x="2452" y="5373"/>
                  </a:cubicBezTo>
                  <a:cubicBezTo>
                    <a:pt x="2452" y="5346"/>
                    <a:pt x="2515" y="5174"/>
                    <a:pt x="3651" y="4561"/>
                  </a:cubicBezTo>
                  <a:cubicBezTo>
                    <a:pt x="4003" y="4363"/>
                    <a:pt x="4291" y="4246"/>
                    <a:pt x="4498" y="4210"/>
                  </a:cubicBezTo>
                  <a:cubicBezTo>
                    <a:pt x="4553" y="4201"/>
                    <a:pt x="4600" y="4196"/>
                    <a:pt x="4640" y="4196"/>
                  </a:cubicBezTo>
                  <a:close/>
                  <a:moveTo>
                    <a:pt x="18335" y="0"/>
                  </a:moveTo>
                  <a:lnTo>
                    <a:pt x="18263" y="9"/>
                  </a:lnTo>
                  <a:cubicBezTo>
                    <a:pt x="16802" y="217"/>
                    <a:pt x="15414" y="442"/>
                    <a:pt x="14116" y="676"/>
                  </a:cubicBezTo>
                  <a:cubicBezTo>
                    <a:pt x="8104" y="1776"/>
                    <a:pt x="3732" y="3263"/>
                    <a:pt x="1109" y="5093"/>
                  </a:cubicBezTo>
                  <a:cubicBezTo>
                    <a:pt x="370" y="5634"/>
                    <a:pt x="0" y="6409"/>
                    <a:pt x="18" y="7383"/>
                  </a:cubicBezTo>
                  <a:cubicBezTo>
                    <a:pt x="91" y="9086"/>
                    <a:pt x="262" y="10772"/>
                    <a:pt x="532" y="12413"/>
                  </a:cubicBezTo>
                  <a:cubicBezTo>
                    <a:pt x="559" y="12548"/>
                    <a:pt x="586" y="12674"/>
                    <a:pt x="604" y="12809"/>
                  </a:cubicBezTo>
                  <a:lnTo>
                    <a:pt x="613" y="12890"/>
                  </a:lnTo>
                  <a:lnTo>
                    <a:pt x="20047" y="9330"/>
                  </a:lnTo>
                  <a:lnTo>
                    <a:pt x="18335" y="0"/>
                  </a:lnTo>
                  <a:close/>
                </a:path>
              </a:pathLst>
            </a:custGeom>
            <a:solidFill>
              <a:srgbClr val="3C3E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31"/>
            <p:cNvSpPr/>
            <p:nvPr/>
          </p:nvSpPr>
          <p:spPr>
            <a:xfrm>
              <a:off x="4101875" y="3397400"/>
              <a:ext cx="372750" cy="117625"/>
            </a:xfrm>
            <a:custGeom>
              <a:rect b="b" l="l" r="r" t="t"/>
              <a:pathLst>
                <a:path extrusionOk="0" h="4705" w="14910">
                  <a:moveTo>
                    <a:pt x="14392" y="1"/>
                  </a:moveTo>
                  <a:cubicBezTo>
                    <a:pt x="14361" y="1"/>
                    <a:pt x="14329" y="2"/>
                    <a:pt x="14296" y="5"/>
                  </a:cubicBezTo>
                  <a:cubicBezTo>
                    <a:pt x="13954" y="23"/>
                    <a:pt x="13809" y="176"/>
                    <a:pt x="13863" y="456"/>
                  </a:cubicBezTo>
                  <a:lnTo>
                    <a:pt x="13963" y="654"/>
                  </a:lnTo>
                  <a:cubicBezTo>
                    <a:pt x="14053" y="758"/>
                    <a:pt x="14169" y="814"/>
                    <a:pt x="14316" y="814"/>
                  </a:cubicBezTo>
                  <a:cubicBezTo>
                    <a:pt x="14361" y="814"/>
                    <a:pt x="14408" y="809"/>
                    <a:pt x="14458" y="798"/>
                  </a:cubicBezTo>
                  <a:cubicBezTo>
                    <a:pt x="14774" y="744"/>
                    <a:pt x="14909" y="582"/>
                    <a:pt x="14864" y="329"/>
                  </a:cubicBezTo>
                  <a:cubicBezTo>
                    <a:pt x="14823" y="110"/>
                    <a:pt x="14666" y="1"/>
                    <a:pt x="14392" y="1"/>
                  </a:cubicBezTo>
                  <a:close/>
                  <a:moveTo>
                    <a:pt x="3386" y="2537"/>
                  </a:moveTo>
                  <a:cubicBezTo>
                    <a:pt x="3375" y="2537"/>
                    <a:pt x="3364" y="2538"/>
                    <a:pt x="3353" y="2538"/>
                  </a:cubicBezTo>
                  <a:cubicBezTo>
                    <a:pt x="3056" y="2538"/>
                    <a:pt x="2930" y="2700"/>
                    <a:pt x="2993" y="2998"/>
                  </a:cubicBezTo>
                  <a:cubicBezTo>
                    <a:pt x="3039" y="3258"/>
                    <a:pt x="3169" y="3388"/>
                    <a:pt x="3390" y="3388"/>
                  </a:cubicBezTo>
                  <a:cubicBezTo>
                    <a:pt x="3429" y="3388"/>
                    <a:pt x="3471" y="3384"/>
                    <a:pt x="3516" y="3376"/>
                  </a:cubicBezTo>
                  <a:cubicBezTo>
                    <a:pt x="3651" y="3349"/>
                    <a:pt x="3750" y="3286"/>
                    <a:pt x="3804" y="3169"/>
                  </a:cubicBezTo>
                  <a:cubicBezTo>
                    <a:pt x="3858" y="3070"/>
                    <a:pt x="3867" y="2971"/>
                    <a:pt x="3858" y="2880"/>
                  </a:cubicBezTo>
                  <a:cubicBezTo>
                    <a:pt x="3815" y="2646"/>
                    <a:pt x="3655" y="2537"/>
                    <a:pt x="3386" y="2537"/>
                  </a:cubicBezTo>
                  <a:close/>
                  <a:moveTo>
                    <a:pt x="2290" y="3104"/>
                  </a:moveTo>
                  <a:cubicBezTo>
                    <a:pt x="2061" y="3104"/>
                    <a:pt x="1719" y="3229"/>
                    <a:pt x="1262" y="3475"/>
                  </a:cubicBezTo>
                  <a:cubicBezTo>
                    <a:pt x="415" y="3935"/>
                    <a:pt x="0" y="4232"/>
                    <a:pt x="27" y="4377"/>
                  </a:cubicBezTo>
                  <a:cubicBezTo>
                    <a:pt x="45" y="4485"/>
                    <a:pt x="72" y="4566"/>
                    <a:pt x="108" y="4593"/>
                  </a:cubicBezTo>
                  <a:cubicBezTo>
                    <a:pt x="164" y="4668"/>
                    <a:pt x="264" y="4704"/>
                    <a:pt x="404" y="4704"/>
                  </a:cubicBezTo>
                  <a:cubicBezTo>
                    <a:pt x="466" y="4704"/>
                    <a:pt x="536" y="4697"/>
                    <a:pt x="613" y="4683"/>
                  </a:cubicBezTo>
                  <a:cubicBezTo>
                    <a:pt x="1046" y="4602"/>
                    <a:pt x="1487" y="4413"/>
                    <a:pt x="1947" y="4115"/>
                  </a:cubicBezTo>
                  <a:cubicBezTo>
                    <a:pt x="2434" y="3818"/>
                    <a:pt x="2659" y="3565"/>
                    <a:pt x="2623" y="3367"/>
                  </a:cubicBezTo>
                  <a:cubicBezTo>
                    <a:pt x="2590" y="3191"/>
                    <a:pt x="2479" y="3104"/>
                    <a:pt x="2290" y="3104"/>
                  </a:cubicBezTo>
                  <a:close/>
                </a:path>
              </a:pathLst>
            </a:custGeom>
            <a:solidFill>
              <a:srgbClr val="45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31"/>
            <p:cNvSpPr/>
            <p:nvPr/>
          </p:nvSpPr>
          <p:spPr>
            <a:xfrm>
              <a:off x="4038775" y="3369325"/>
              <a:ext cx="550325" cy="519150"/>
            </a:xfrm>
            <a:custGeom>
              <a:rect b="b" l="l" r="r" t="t"/>
              <a:pathLst>
                <a:path extrusionOk="0" h="20766" w="22013">
                  <a:moveTo>
                    <a:pt x="18293" y="414"/>
                  </a:moveTo>
                  <a:cubicBezTo>
                    <a:pt x="18449" y="1112"/>
                    <a:pt x="18591" y="1809"/>
                    <a:pt x="18740" y="2507"/>
                  </a:cubicBezTo>
                  <a:lnTo>
                    <a:pt x="19200" y="4797"/>
                  </a:lnTo>
                  <a:cubicBezTo>
                    <a:pt x="19506" y="6320"/>
                    <a:pt x="19795" y="7843"/>
                    <a:pt x="20065" y="9376"/>
                  </a:cubicBezTo>
                  <a:cubicBezTo>
                    <a:pt x="20345" y="10908"/>
                    <a:pt x="20624" y="12431"/>
                    <a:pt x="20876" y="13964"/>
                  </a:cubicBezTo>
                  <a:lnTo>
                    <a:pt x="21255" y="16262"/>
                  </a:lnTo>
                  <a:cubicBezTo>
                    <a:pt x="21362" y="16971"/>
                    <a:pt x="21477" y="17673"/>
                    <a:pt x="21585" y="18374"/>
                  </a:cubicBezTo>
                  <a:lnTo>
                    <a:pt x="21585" y="18374"/>
                  </a:lnTo>
                  <a:cubicBezTo>
                    <a:pt x="20571" y="18546"/>
                    <a:pt x="19557" y="18733"/>
                    <a:pt x="18551" y="18903"/>
                  </a:cubicBezTo>
                  <a:cubicBezTo>
                    <a:pt x="18010" y="18994"/>
                    <a:pt x="17478" y="19093"/>
                    <a:pt x="16937" y="19183"/>
                  </a:cubicBezTo>
                  <a:lnTo>
                    <a:pt x="16135" y="19309"/>
                  </a:lnTo>
                  <a:lnTo>
                    <a:pt x="15333" y="19435"/>
                  </a:lnTo>
                  <a:cubicBezTo>
                    <a:pt x="14801" y="19525"/>
                    <a:pt x="14260" y="19588"/>
                    <a:pt x="13728" y="19670"/>
                  </a:cubicBezTo>
                  <a:lnTo>
                    <a:pt x="12917" y="19769"/>
                  </a:lnTo>
                  <a:cubicBezTo>
                    <a:pt x="12647" y="19796"/>
                    <a:pt x="12385" y="19832"/>
                    <a:pt x="12115" y="19850"/>
                  </a:cubicBezTo>
                  <a:cubicBezTo>
                    <a:pt x="11033" y="19967"/>
                    <a:pt x="9961" y="20030"/>
                    <a:pt x="8879" y="20066"/>
                  </a:cubicBezTo>
                  <a:cubicBezTo>
                    <a:pt x="8626" y="20073"/>
                    <a:pt x="8372" y="20076"/>
                    <a:pt x="8118" y="20076"/>
                  </a:cubicBezTo>
                  <a:cubicBezTo>
                    <a:pt x="7297" y="20076"/>
                    <a:pt x="6473" y="20041"/>
                    <a:pt x="5661" y="19958"/>
                  </a:cubicBezTo>
                  <a:cubicBezTo>
                    <a:pt x="5400" y="19922"/>
                    <a:pt x="5129" y="19895"/>
                    <a:pt x="4868" y="19850"/>
                  </a:cubicBezTo>
                  <a:lnTo>
                    <a:pt x="4480" y="19778"/>
                  </a:lnTo>
                  <a:lnTo>
                    <a:pt x="4282" y="19742"/>
                  </a:lnTo>
                  <a:cubicBezTo>
                    <a:pt x="4219" y="19733"/>
                    <a:pt x="4165" y="19715"/>
                    <a:pt x="4102" y="19706"/>
                  </a:cubicBezTo>
                  <a:cubicBezTo>
                    <a:pt x="3624" y="19579"/>
                    <a:pt x="3209" y="19336"/>
                    <a:pt x="2921" y="18957"/>
                  </a:cubicBezTo>
                  <a:cubicBezTo>
                    <a:pt x="2776" y="18777"/>
                    <a:pt x="2668" y="18561"/>
                    <a:pt x="2578" y="18326"/>
                  </a:cubicBezTo>
                  <a:cubicBezTo>
                    <a:pt x="2542" y="18218"/>
                    <a:pt x="2497" y="18083"/>
                    <a:pt x="2452" y="17957"/>
                  </a:cubicBezTo>
                  <a:lnTo>
                    <a:pt x="2326" y="17569"/>
                  </a:lnTo>
                  <a:cubicBezTo>
                    <a:pt x="2164" y="17056"/>
                    <a:pt x="2010" y="16533"/>
                    <a:pt x="1866" y="16019"/>
                  </a:cubicBezTo>
                  <a:cubicBezTo>
                    <a:pt x="1578" y="14973"/>
                    <a:pt x="1343" y="13919"/>
                    <a:pt x="1145" y="12855"/>
                  </a:cubicBezTo>
                  <a:cubicBezTo>
                    <a:pt x="947" y="11800"/>
                    <a:pt x="802" y="10728"/>
                    <a:pt x="694" y="9664"/>
                  </a:cubicBezTo>
                  <a:cubicBezTo>
                    <a:pt x="649" y="9123"/>
                    <a:pt x="604" y="8591"/>
                    <a:pt x="568" y="8051"/>
                  </a:cubicBezTo>
                  <a:lnTo>
                    <a:pt x="550" y="7645"/>
                  </a:lnTo>
                  <a:cubicBezTo>
                    <a:pt x="541" y="7510"/>
                    <a:pt x="541" y="7393"/>
                    <a:pt x="550" y="7266"/>
                  </a:cubicBezTo>
                  <a:cubicBezTo>
                    <a:pt x="559" y="7023"/>
                    <a:pt x="595" y="6771"/>
                    <a:pt x="676" y="6545"/>
                  </a:cubicBezTo>
                  <a:cubicBezTo>
                    <a:pt x="829" y="6086"/>
                    <a:pt x="1145" y="5698"/>
                    <a:pt x="1569" y="5419"/>
                  </a:cubicBezTo>
                  <a:cubicBezTo>
                    <a:pt x="2001" y="5121"/>
                    <a:pt x="2461" y="4851"/>
                    <a:pt x="2930" y="4598"/>
                  </a:cubicBezTo>
                  <a:cubicBezTo>
                    <a:pt x="3867" y="4094"/>
                    <a:pt x="4859" y="3661"/>
                    <a:pt x="5868" y="3291"/>
                  </a:cubicBezTo>
                  <a:cubicBezTo>
                    <a:pt x="7878" y="2543"/>
                    <a:pt x="9970" y="1984"/>
                    <a:pt x="12079" y="1525"/>
                  </a:cubicBezTo>
                  <a:cubicBezTo>
                    <a:pt x="14139" y="1077"/>
                    <a:pt x="16208" y="716"/>
                    <a:pt x="18293" y="414"/>
                  </a:cubicBezTo>
                  <a:close/>
                  <a:moveTo>
                    <a:pt x="18441" y="0"/>
                  </a:moveTo>
                  <a:cubicBezTo>
                    <a:pt x="18436" y="0"/>
                    <a:pt x="18430" y="1"/>
                    <a:pt x="18425" y="1"/>
                  </a:cubicBezTo>
                  <a:lnTo>
                    <a:pt x="18416" y="1"/>
                  </a:lnTo>
                  <a:cubicBezTo>
                    <a:pt x="16261" y="299"/>
                    <a:pt x="14116" y="650"/>
                    <a:pt x="11989" y="1101"/>
                  </a:cubicBezTo>
                  <a:cubicBezTo>
                    <a:pt x="9861" y="1543"/>
                    <a:pt x="7752" y="2092"/>
                    <a:pt x="5697" y="2832"/>
                  </a:cubicBezTo>
                  <a:cubicBezTo>
                    <a:pt x="4669" y="3201"/>
                    <a:pt x="3660" y="3634"/>
                    <a:pt x="2686" y="4148"/>
                  </a:cubicBezTo>
                  <a:cubicBezTo>
                    <a:pt x="2200" y="4400"/>
                    <a:pt x="1731" y="4679"/>
                    <a:pt x="1262" y="4995"/>
                  </a:cubicBezTo>
                  <a:cubicBezTo>
                    <a:pt x="784" y="5301"/>
                    <a:pt x="361" y="5797"/>
                    <a:pt x="171" y="6374"/>
                  </a:cubicBezTo>
                  <a:cubicBezTo>
                    <a:pt x="72" y="6653"/>
                    <a:pt x="18" y="6951"/>
                    <a:pt x="9" y="7239"/>
                  </a:cubicBezTo>
                  <a:cubicBezTo>
                    <a:pt x="0" y="7393"/>
                    <a:pt x="0" y="7537"/>
                    <a:pt x="9" y="7672"/>
                  </a:cubicBezTo>
                  <a:lnTo>
                    <a:pt x="27" y="8078"/>
                  </a:lnTo>
                  <a:cubicBezTo>
                    <a:pt x="54" y="8628"/>
                    <a:pt x="90" y="9168"/>
                    <a:pt x="135" y="9709"/>
                  </a:cubicBezTo>
                  <a:cubicBezTo>
                    <a:pt x="244" y="10800"/>
                    <a:pt x="379" y="11882"/>
                    <a:pt x="568" y="12963"/>
                  </a:cubicBezTo>
                  <a:cubicBezTo>
                    <a:pt x="757" y="14036"/>
                    <a:pt x="992" y="15118"/>
                    <a:pt x="1271" y="16172"/>
                  </a:cubicBezTo>
                  <a:cubicBezTo>
                    <a:pt x="1406" y="16704"/>
                    <a:pt x="1560" y="17236"/>
                    <a:pt x="1722" y="17759"/>
                  </a:cubicBezTo>
                  <a:lnTo>
                    <a:pt x="1848" y="18155"/>
                  </a:lnTo>
                  <a:cubicBezTo>
                    <a:pt x="1893" y="18281"/>
                    <a:pt x="1929" y="18408"/>
                    <a:pt x="1983" y="18552"/>
                  </a:cubicBezTo>
                  <a:cubicBezTo>
                    <a:pt x="2082" y="18831"/>
                    <a:pt x="2218" y="19111"/>
                    <a:pt x="2407" y="19354"/>
                  </a:cubicBezTo>
                  <a:cubicBezTo>
                    <a:pt x="2776" y="19859"/>
                    <a:pt x="3353" y="20192"/>
                    <a:pt x="3930" y="20346"/>
                  </a:cubicBezTo>
                  <a:cubicBezTo>
                    <a:pt x="4002" y="20364"/>
                    <a:pt x="4074" y="20382"/>
                    <a:pt x="4147" y="20400"/>
                  </a:cubicBezTo>
                  <a:lnTo>
                    <a:pt x="4354" y="20436"/>
                  </a:lnTo>
                  <a:lnTo>
                    <a:pt x="4760" y="20508"/>
                  </a:lnTo>
                  <a:cubicBezTo>
                    <a:pt x="5039" y="20562"/>
                    <a:pt x="5309" y="20589"/>
                    <a:pt x="5589" y="20625"/>
                  </a:cubicBezTo>
                  <a:cubicBezTo>
                    <a:pt x="6490" y="20728"/>
                    <a:pt x="7397" y="20765"/>
                    <a:pt x="8301" y="20765"/>
                  </a:cubicBezTo>
                  <a:cubicBezTo>
                    <a:pt x="8500" y="20765"/>
                    <a:pt x="8698" y="20763"/>
                    <a:pt x="8897" y="20760"/>
                  </a:cubicBezTo>
                  <a:cubicBezTo>
                    <a:pt x="9997" y="20742"/>
                    <a:pt x="11096" y="20670"/>
                    <a:pt x="12187" y="20544"/>
                  </a:cubicBezTo>
                  <a:cubicBezTo>
                    <a:pt x="12457" y="20526"/>
                    <a:pt x="12728" y="20490"/>
                    <a:pt x="12998" y="20454"/>
                  </a:cubicBezTo>
                  <a:lnTo>
                    <a:pt x="13819" y="20355"/>
                  </a:lnTo>
                  <a:cubicBezTo>
                    <a:pt x="14359" y="20273"/>
                    <a:pt x="14900" y="20210"/>
                    <a:pt x="15441" y="20120"/>
                  </a:cubicBezTo>
                  <a:cubicBezTo>
                    <a:pt x="16523" y="19949"/>
                    <a:pt x="17595" y="19742"/>
                    <a:pt x="18668" y="19516"/>
                  </a:cubicBezTo>
                  <a:cubicBezTo>
                    <a:pt x="19200" y="19399"/>
                    <a:pt x="19732" y="19264"/>
                    <a:pt x="20263" y="19147"/>
                  </a:cubicBezTo>
                  <a:cubicBezTo>
                    <a:pt x="20795" y="19012"/>
                    <a:pt x="21318" y="18876"/>
                    <a:pt x="21850" y="18723"/>
                  </a:cubicBezTo>
                  <a:lnTo>
                    <a:pt x="21859" y="18723"/>
                  </a:lnTo>
                  <a:cubicBezTo>
                    <a:pt x="21958" y="18696"/>
                    <a:pt x="22012" y="18597"/>
                    <a:pt x="21994" y="18498"/>
                  </a:cubicBezTo>
                  <a:cubicBezTo>
                    <a:pt x="21823" y="17741"/>
                    <a:pt x="21670" y="16983"/>
                    <a:pt x="21507" y="16217"/>
                  </a:cubicBezTo>
                  <a:lnTo>
                    <a:pt x="21057" y="13937"/>
                  </a:lnTo>
                  <a:cubicBezTo>
                    <a:pt x="20750" y="12413"/>
                    <a:pt x="20462" y="10881"/>
                    <a:pt x="20173" y="9358"/>
                  </a:cubicBezTo>
                  <a:cubicBezTo>
                    <a:pt x="19894" y="7825"/>
                    <a:pt x="19623" y="6302"/>
                    <a:pt x="19362" y="4770"/>
                  </a:cubicBezTo>
                  <a:lnTo>
                    <a:pt x="18983" y="2471"/>
                  </a:lnTo>
                  <a:cubicBezTo>
                    <a:pt x="18866" y="1696"/>
                    <a:pt x="18740" y="930"/>
                    <a:pt x="18632" y="163"/>
                  </a:cubicBezTo>
                  <a:cubicBezTo>
                    <a:pt x="18623" y="70"/>
                    <a:pt x="18535" y="0"/>
                    <a:pt x="184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31"/>
            <p:cNvSpPr/>
            <p:nvPr/>
          </p:nvSpPr>
          <p:spPr>
            <a:xfrm>
              <a:off x="4780825" y="3534300"/>
              <a:ext cx="393725" cy="234375"/>
            </a:xfrm>
            <a:custGeom>
              <a:rect b="b" l="l" r="r" t="t"/>
              <a:pathLst>
                <a:path extrusionOk="0" h="9375" w="15749">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31"/>
            <p:cNvSpPr/>
            <p:nvPr/>
          </p:nvSpPr>
          <p:spPr>
            <a:xfrm>
              <a:off x="4772275" y="3553675"/>
              <a:ext cx="363275" cy="417375"/>
            </a:xfrm>
            <a:custGeom>
              <a:rect b="b" l="l" r="r" t="t"/>
              <a:pathLst>
                <a:path extrusionOk="0" h="16695" w="14531">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31"/>
            <p:cNvSpPr/>
            <p:nvPr/>
          </p:nvSpPr>
          <p:spPr>
            <a:xfrm>
              <a:off x="4702650" y="3626025"/>
              <a:ext cx="70775" cy="58375"/>
            </a:xfrm>
            <a:custGeom>
              <a:rect b="b" l="l" r="r" t="t"/>
              <a:pathLst>
                <a:path extrusionOk="0" h="2335" w="2831">
                  <a:moveTo>
                    <a:pt x="0" y="0"/>
                  </a:moveTo>
                  <a:lnTo>
                    <a:pt x="198" y="1118"/>
                  </a:lnTo>
                  <a:lnTo>
                    <a:pt x="325" y="1848"/>
                  </a:lnTo>
                  <a:lnTo>
                    <a:pt x="2443" y="2335"/>
                  </a:lnTo>
                  <a:lnTo>
                    <a:pt x="2831" y="649"/>
                  </a:lnTo>
                  <a:lnTo>
                    <a:pt x="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31"/>
            <p:cNvSpPr/>
            <p:nvPr/>
          </p:nvSpPr>
          <p:spPr>
            <a:xfrm>
              <a:off x="4710750" y="3642250"/>
              <a:ext cx="82050" cy="82500"/>
            </a:xfrm>
            <a:custGeom>
              <a:rect b="b" l="l" r="r" t="t"/>
              <a:pathLst>
                <a:path extrusionOk="0" h="3300" w="3282">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1"/>
            <p:cNvSpPr/>
            <p:nvPr/>
          </p:nvSpPr>
          <p:spPr>
            <a:xfrm>
              <a:off x="4889225" y="3618300"/>
              <a:ext cx="140200" cy="44575"/>
            </a:xfrm>
            <a:custGeom>
              <a:rect b="b" l="l" r="r" t="t"/>
              <a:pathLst>
                <a:path extrusionOk="0" h="1783" w="5608">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31"/>
            <p:cNvSpPr/>
            <p:nvPr/>
          </p:nvSpPr>
          <p:spPr>
            <a:xfrm>
              <a:off x="5118850" y="3528450"/>
              <a:ext cx="709650" cy="395050"/>
            </a:xfrm>
            <a:custGeom>
              <a:rect b="b" l="l" r="r" t="t"/>
              <a:pathLst>
                <a:path extrusionOk="0" h="15802" w="28386">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31"/>
            <p:cNvSpPr/>
            <p:nvPr/>
          </p:nvSpPr>
          <p:spPr>
            <a:xfrm>
              <a:off x="5213500" y="3590975"/>
              <a:ext cx="396875" cy="147475"/>
            </a:xfrm>
            <a:custGeom>
              <a:rect b="b" l="l" r="r" t="t"/>
              <a:pathLst>
                <a:path extrusionOk="0" h="5899" w="15875">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31"/>
            <p:cNvSpPr/>
            <p:nvPr/>
          </p:nvSpPr>
          <p:spPr>
            <a:xfrm>
              <a:off x="5070850" y="3766400"/>
              <a:ext cx="724975" cy="311175"/>
            </a:xfrm>
            <a:custGeom>
              <a:rect b="b" l="l" r="r" t="t"/>
              <a:pathLst>
                <a:path extrusionOk="0" h="12447" w="28999">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1"/>
            <p:cNvSpPr/>
            <p:nvPr/>
          </p:nvSpPr>
          <p:spPr>
            <a:xfrm>
              <a:off x="4697000" y="3525875"/>
              <a:ext cx="1131500" cy="555150"/>
            </a:xfrm>
            <a:custGeom>
              <a:rect b="b" l="l" r="r" t="t"/>
              <a:pathLst>
                <a:path extrusionOk="0" h="22206" w="4526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1"/>
            <p:cNvSpPr/>
            <p:nvPr/>
          </p:nvSpPr>
          <p:spPr>
            <a:xfrm>
              <a:off x="5068825" y="3761150"/>
              <a:ext cx="57725" cy="214775"/>
            </a:xfrm>
            <a:custGeom>
              <a:rect b="b" l="l" r="r" t="t"/>
              <a:pathLst>
                <a:path extrusionOk="0" h="8591" w="2309">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31"/>
            <p:cNvSpPr/>
            <p:nvPr/>
          </p:nvSpPr>
          <p:spPr>
            <a:xfrm>
              <a:off x="4825225" y="3697850"/>
              <a:ext cx="21000" cy="56475"/>
            </a:xfrm>
            <a:custGeom>
              <a:rect b="b" l="l" r="r" t="t"/>
              <a:pathLst>
                <a:path extrusionOk="0" h="2259" w="84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31"/>
            <p:cNvSpPr/>
            <p:nvPr/>
          </p:nvSpPr>
          <p:spPr>
            <a:xfrm>
              <a:off x="5115925" y="3539325"/>
              <a:ext cx="61550" cy="232125"/>
            </a:xfrm>
            <a:custGeom>
              <a:rect b="b" l="l" r="r" t="t"/>
              <a:pathLst>
                <a:path extrusionOk="0" h="9285" w="2462">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31"/>
            <p:cNvSpPr/>
            <p:nvPr/>
          </p:nvSpPr>
          <p:spPr>
            <a:xfrm>
              <a:off x="5039525" y="3548650"/>
              <a:ext cx="101450" cy="405350"/>
            </a:xfrm>
            <a:custGeom>
              <a:rect b="b" l="l" r="r" t="t"/>
              <a:pathLst>
                <a:path extrusionOk="0" h="16214" w="4058">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1"/>
            <p:cNvSpPr/>
            <p:nvPr/>
          </p:nvSpPr>
          <p:spPr>
            <a:xfrm>
              <a:off x="4836050" y="3636975"/>
              <a:ext cx="24350" cy="70875"/>
            </a:xfrm>
            <a:custGeom>
              <a:rect b="b" l="l" r="r" t="t"/>
              <a:pathLst>
                <a:path extrusionOk="0" h="2835" w="974">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31"/>
            <p:cNvSpPr/>
            <p:nvPr/>
          </p:nvSpPr>
          <p:spPr>
            <a:xfrm>
              <a:off x="4769575" y="3641500"/>
              <a:ext cx="28650" cy="88500"/>
            </a:xfrm>
            <a:custGeom>
              <a:rect b="b" l="l" r="r" t="t"/>
              <a:pathLst>
                <a:path extrusionOk="0" h="3540" w="1146">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7" name="Google Shape;907;p31"/>
          <p:cNvGrpSpPr/>
          <p:nvPr/>
        </p:nvGrpSpPr>
        <p:grpSpPr>
          <a:xfrm>
            <a:off x="649375" y="102000"/>
            <a:ext cx="639525" cy="438000"/>
            <a:chOff x="5501450" y="2545600"/>
            <a:chExt cx="639525" cy="438000"/>
          </a:xfrm>
        </p:grpSpPr>
        <p:sp>
          <p:nvSpPr>
            <p:cNvPr id="908" name="Google Shape;908;p31"/>
            <p:cNvSpPr/>
            <p:nvPr/>
          </p:nvSpPr>
          <p:spPr>
            <a:xfrm>
              <a:off x="5501450" y="2545600"/>
              <a:ext cx="639525" cy="438000"/>
            </a:xfrm>
            <a:custGeom>
              <a:rect b="b" l="l" r="r" t="t"/>
              <a:pathLst>
                <a:path extrusionOk="0" h="17520" w="25581">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31"/>
            <p:cNvSpPr/>
            <p:nvPr/>
          </p:nvSpPr>
          <p:spPr>
            <a:xfrm>
              <a:off x="5714775" y="2654925"/>
              <a:ext cx="280075" cy="257600"/>
            </a:xfrm>
            <a:custGeom>
              <a:rect b="b" l="l" r="r" t="t"/>
              <a:pathLst>
                <a:path extrusionOk="0" h="10304" w="11203">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grpSp>
        <p:nvGrpSpPr>
          <p:cNvPr id="914" name="Google Shape;914;p32"/>
          <p:cNvGrpSpPr/>
          <p:nvPr/>
        </p:nvGrpSpPr>
        <p:grpSpPr>
          <a:xfrm flipH="1">
            <a:off x="825191" y="938638"/>
            <a:ext cx="7472679" cy="176025"/>
            <a:chOff x="4345425" y="2175475"/>
            <a:chExt cx="800750" cy="176025"/>
          </a:xfrm>
        </p:grpSpPr>
        <p:sp>
          <p:nvSpPr>
            <p:cNvPr id="915" name="Google Shape;915;p3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7" name="Google Shape;917;p32"/>
          <p:cNvSpPr txBox="1"/>
          <p:nvPr>
            <p:ph type="title"/>
          </p:nvPr>
        </p:nvSpPr>
        <p:spPr>
          <a:xfrm>
            <a:off x="635850" y="280075"/>
            <a:ext cx="7704000" cy="5727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4900"/>
              <a:t>Contents</a:t>
            </a:r>
            <a:endParaRPr sz="4900"/>
          </a:p>
        </p:txBody>
      </p:sp>
      <p:sp>
        <p:nvSpPr>
          <p:cNvPr id="918" name="Google Shape;918;p32"/>
          <p:cNvSpPr txBox="1"/>
          <p:nvPr>
            <p:ph idx="7" type="subTitle"/>
          </p:nvPr>
        </p:nvSpPr>
        <p:spPr>
          <a:xfrm>
            <a:off x="4788975" y="2068515"/>
            <a:ext cx="2506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Constructivism </a:t>
            </a:r>
            <a:endParaRPr/>
          </a:p>
        </p:txBody>
      </p:sp>
      <p:sp>
        <p:nvSpPr>
          <p:cNvPr id="919" name="Google Shape;919;p32"/>
          <p:cNvSpPr txBox="1"/>
          <p:nvPr>
            <p:ph idx="8" type="subTitle"/>
          </p:nvPr>
        </p:nvSpPr>
        <p:spPr>
          <a:xfrm>
            <a:off x="3237550" y="3636415"/>
            <a:ext cx="2506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t>Adult Learning Theory</a:t>
            </a:r>
            <a:endParaRPr/>
          </a:p>
        </p:txBody>
      </p:sp>
      <p:sp>
        <p:nvSpPr>
          <p:cNvPr id="920" name="Google Shape;920;p32"/>
          <p:cNvSpPr txBox="1"/>
          <p:nvPr>
            <p:ph idx="9" type="subTitle"/>
          </p:nvPr>
        </p:nvSpPr>
        <p:spPr>
          <a:xfrm>
            <a:off x="6790200" y="2072427"/>
            <a:ext cx="2506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t>Behaviorism Theory</a:t>
            </a:r>
            <a:endParaRPr/>
          </a:p>
        </p:txBody>
      </p:sp>
      <p:sp>
        <p:nvSpPr>
          <p:cNvPr id="921" name="Google Shape;921;p32"/>
          <p:cNvSpPr txBox="1"/>
          <p:nvPr>
            <p:ph idx="13" type="subTitle"/>
          </p:nvPr>
        </p:nvSpPr>
        <p:spPr>
          <a:xfrm>
            <a:off x="5863800" y="3632565"/>
            <a:ext cx="2506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t>SAMR Model</a:t>
            </a:r>
            <a:endParaRPr/>
          </a:p>
          <a:p>
            <a:pPr indent="0" lvl="0" marL="0" rtl="0" algn="ctr">
              <a:spcBef>
                <a:spcPts val="0"/>
              </a:spcBef>
              <a:spcAft>
                <a:spcPts val="0"/>
              </a:spcAft>
              <a:buClr>
                <a:schemeClr val="dk2"/>
              </a:buClr>
              <a:buSzPts val="1100"/>
              <a:buFont typeface="Arial"/>
              <a:buNone/>
            </a:pPr>
            <a:r>
              <a:t/>
            </a:r>
            <a:endParaRPr/>
          </a:p>
        </p:txBody>
      </p:sp>
      <p:sp>
        <p:nvSpPr>
          <p:cNvPr id="922" name="Google Shape;922;p32"/>
          <p:cNvSpPr txBox="1"/>
          <p:nvPr>
            <p:ph idx="14" type="subTitle"/>
          </p:nvPr>
        </p:nvSpPr>
        <p:spPr>
          <a:xfrm>
            <a:off x="2711550" y="2075265"/>
            <a:ext cx="2506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
              <a:t>Connectivism</a:t>
            </a:r>
            <a:endParaRPr/>
          </a:p>
        </p:txBody>
      </p:sp>
      <p:sp>
        <p:nvSpPr>
          <p:cNvPr id="923" name="Google Shape;923;p32"/>
          <p:cNvSpPr txBox="1"/>
          <p:nvPr>
            <p:ph idx="15" type="subTitle"/>
          </p:nvPr>
        </p:nvSpPr>
        <p:spPr>
          <a:xfrm>
            <a:off x="448200" y="2070963"/>
            <a:ext cx="2506200" cy="5727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Clr>
                <a:schemeClr val="dk2"/>
              </a:buClr>
              <a:buSzPts val="1100"/>
              <a:buFont typeface="Arial"/>
              <a:buNone/>
            </a:pPr>
            <a:r>
              <a:rPr lang="en"/>
              <a:t>Cognitive-Affective Theory </a:t>
            </a:r>
            <a:endParaRPr sz="100"/>
          </a:p>
        </p:txBody>
      </p:sp>
      <p:grpSp>
        <p:nvGrpSpPr>
          <p:cNvPr id="924" name="Google Shape;924;p32"/>
          <p:cNvGrpSpPr/>
          <p:nvPr/>
        </p:nvGrpSpPr>
        <p:grpSpPr>
          <a:xfrm rot="774224">
            <a:off x="6507680" y="3187150"/>
            <a:ext cx="1218442" cy="585343"/>
            <a:chOff x="4345425" y="2175475"/>
            <a:chExt cx="800750" cy="176025"/>
          </a:xfrm>
        </p:grpSpPr>
        <p:sp>
          <p:nvSpPr>
            <p:cNvPr id="925" name="Google Shape;925;p3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7" name="Google Shape;927;p32"/>
          <p:cNvGrpSpPr/>
          <p:nvPr/>
        </p:nvGrpSpPr>
        <p:grpSpPr>
          <a:xfrm rot="774224">
            <a:off x="3992930" y="3187150"/>
            <a:ext cx="1218442" cy="585343"/>
            <a:chOff x="4345425" y="2175475"/>
            <a:chExt cx="800750" cy="176025"/>
          </a:xfrm>
        </p:grpSpPr>
        <p:sp>
          <p:nvSpPr>
            <p:cNvPr id="928" name="Google Shape;928;p3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0" name="Google Shape;930;p32"/>
          <p:cNvGrpSpPr/>
          <p:nvPr/>
        </p:nvGrpSpPr>
        <p:grpSpPr>
          <a:xfrm rot="774224">
            <a:off x="1478180" y="3187150"/>
            <a:ext cx="1218442" cy="585343"/>
            <a:chOff x="4345425" y="2175475"/>
            <a:chExt cx="800750" cy="176025"/>
          </a:xfrm>
        </p:grpSpPr>
        <p:sp>
          <p:nvSpPr>
            <p:cNvPr id="931" name="Google Shape;931;p3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3" name="Google Shape;933;p32"/>
          <p:cNvGrpSpPr/>
          <p:nvPr/>
        </p:nvGrpSpPr>
        <p:grpSpPr>
          <a:xfrm rot="774224">
            <a:off x="5350030" y="1630413"/>
            <a:ext cx="1218442" cy="585343"/>
            <a:chOff x="4345425" y="2175475"/>
            <a:chExt cx="800750" cy="176025"/>
          </a:xfrm>
        </p:grpSpPr>
        <p:sp>
          <p:nvSpPr>
            <p:cNvPr id="934" name="Google Shape;934;p3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6" name="Google Shape;936;p32"/>
          <p:cNvGrpSpPr/>
          <p:nvPr/>
        </p:nvGrpSpPr>
        <p:grpSpPr>
          <a:xfrm rot="774224">
            <a:off x="3355430" y="1630413"/>
            <a:ext cx="1218442" cy="585343"/>
            <a:chOff x="4345425" y="2175475"/>
            <a:chExt cx="800750" cy="176025"/>
          </a:xfrm>
        </p:grpSpPr>
        <p:sp>
          <p:nvSpPr>
            <p:cNvPr id="937" name="Google Shape;937;p3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9" name="Google Shape;939;p32"/>
          <p:cNvGrpSpPr/>
          <p:nvPr/>
        </p:nvGrpSpPr>
        <p:grpSpPr>
          <a:xfrm rot="774224">
            <a:off x="1056030" y="1630413"/>
            <a:ext cx="1218442" cy="585343"/>
            <a:chOff x="4345425" y="2175475"/>
            <a:chExt cx="800750" cy="176025"/>
          </a:xfrm>
        </p:grpSpPr>
        <p:sp>
          <p:nvSpPr>
            <p:cNvPr id="940" name="Google Shape;940;p3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2" name="Google Shape;942;p32"/>
          <p:cNvSpPr txBox="1"/>
          <p:nvPr>
            <p:ph idx="2" type="subTitle"/>
          </p:nvPr>
        </p:nvSpPr>
        <p:spPr>
          <a:xfrm>
            <a:off x="5863800" y="3245690"/>
            <a:ext cx="25062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Michael A. Johnson</a:t>
            </a:r>
            <a:endParaRPr/>
          </a:p>
        </p:txBody>
      </p:sp>
      <p:sp>
        <p:nvSpPr>
          <p:cNvPr id="943" name="Google Shape;943;p32"/>
          <p:cNvSpPr txBox="1"/>
          <p:nvPr>
            <p:ph idx="3" type="subTitle"/>
          </p:nvPr>
        </p:nvSpPr>
        <p:spPr>
          <a:xfrm>
            <a:off x="4788975" y="1728865"/>
            <a:ext cx="25062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Elizabeth Malin</a:t>
            </a:r>
            <a:endParaRPr/>
          </a:p>
        </p:txBody>
      </p:sp>
      <p:sp>
        <p:nvSpPr>
          <p:cNvPr id="944" name="Google Shape;944;p32"/>
          <p:cNvSpPr txBox="1"/>
          <p:nvPr>
            <p:ph idx="4" type="subTitle"/>
          </p:nvPr>
        </p:nvSpPr>
        <p:spPr>
          <a:xfrm>
            <a:off x="3008950" y="3220575"/>
            <a:ext cx="30339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LaShunda Brathwaite</a:t>
            </a:r>
            <a:endParaRPr sz="1800"/>
          </a:p>
        </p:txBody>
      </p:sp>
      <p:sp>
        <p:nvSpPr>
          <p:cNvPr id="945" name="Google Shape;945;p32"/>
          <p:cNvSpPr txBox="1"/>
          <p:nvPr>
            <p:ph idx="5" type="subTitle"/>
          </p:nvPr>
        </p:nvSpPr>
        <p:spPr>
          <a:xfrm>
            <a:off x="378550" y="1760288"/>
            <a:ext cx="26160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Stephanie  Robinson</a:t>
            </a:r>
            <a:endParaRPr/>
          </a:p>
        </p:txBody>
      </p:sp>
      <p:sp>
        <p:nvSpPr>
          <p:cNvPr id="946" name="Google Shape;946;p32"/>
          <p:cNvSpPr txBox="1"/>
          <p:nvPr>
            <p:ph idx="6" type="subTitle"/>
          </p:nvPr>
        </p:nvSpPr>
        <p:spPr>
          <a:xfrm>
            <a:off x="2698300" y="1719402"/>
            <a:ext cx="25062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Lance Whisenant</a:t>
            </a:r>
            <a:endParaRPr/>
          </a:p>
        </p:txBody>
      </p:sp>
      <p:grpSp>
        <p:nvGrpSpPr>
          <p:cNvPr id="947" name="Google Shape;947;p32"/>
          <p:cNvGrpSpPr/>
          <p:nvPr/>
        </p:nvGrpSpPr>
        <p:grpSpPr>
          <a:xfrm>
            <a:off x="3699215" y="4620928"/>
            <a:ext cx="1745583" cy="230173"/>
            <a:chOff x="1394800" y="3522000"/>
            <a:chExt cx="1048650" cy="138275"/>
          </a:xfrm>
        </p:grpSpPr>
        <p:sp>
          <p:nvSpPr>
            <p:cNvPr id="948" name="Google Shape;948;p32"/>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2"/>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2"/>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2"/>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2"/>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2"/>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2"/>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2"/>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2"/>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7" name="Google Shape;957;p32"/>
          <p:cNvSpPr txBox="1"/>
          <p:nvPr>
            <p:ph idx="13" type="subTitle"/>
          </p:nvPr>
        </p:nvSpPr>
        <p:spPr>
          <a:xfrm>
            <a:off x="835075" y="3685065"/>
            <a:ext cx="2506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Animation </a:t>
            </a:r>
            <a:endParaRPr/>
          </a:p>
        </p:txBody>
      </p:sp>
      <p:sp>
        <p:nvSpPr>
          <p:cNvPr id="958" name="Google Shape;958;p32"/>
          <p:cNvSpPr txBox="1"/>
          <p:nvPr>
            <p:ph idx="2" type="subTitle"/>
          </p:nvPr>
        </p:nvSpPr>
        <p:spPr>
          <a:xfrm>
            <a:off x="835075" y="3298190"/>
            <a:ext cx="25062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Taliah A.</a:t>
            </a:r>
            <a:endParaRPr/>
          </a:p>
        </p:txBody>
      </p:sp>
      <p:grpSp>
        <p:nvGrpSpPr>
          <p:cNvPr id="959" name="Google Shape;959;p32"/>
          <p:cNvGrpSpPr/>
          <p:nvPr/>
        </p:nvGrpSpPr>
        <p:grpSpPr>
          <a:xfrm rot="774224">
            <a:off x="7281680" y="1630138"/>
            <a:ext cx="1218442" cy="585343"/>
            <a:chOff x="4345425" y="2175475"/>
            <a:chExt cx="800750" cy="176025"/>
          </a:xfrm>
        </p:grpSpPr>
        <p:sp>
          <p:nvSpPr>
            <p:cNvPr id="960" name="Google Shape;960;p3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3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2" name="Google Shape;962;p32"/>
          <p:cNvSpPr txBox="1"/>
          <p:nvPr>
            <p:ph idx="1" type="subTitle"/>
          </p:nvPr>
        </p:nvSpPr>
        <p:spPr>
          <a:xfrm>
            <a:off x="6700750" y="1752402"/>
            <a:ext cx="25062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Meilin Jiang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grpSp>
        <p:nvGrpSpPr>
          <p:cNvPr id="967" name="Google Shape;967;p33"/>
          <p:cNvGrpSpPr/>
          <p:nvPr/>
        </p:nvGrpSpPr>
        <p:grpSpPr>
          <a:xfrm>
            <a:off x="2590285" y="3147368"/>
            <a:ext cx="3805061" cy="1337934"/>
            <a:chOff x="4319250" y="3137000"/>
            <a:chExt cx="885825" cy="524125"/>
          </a:xfrm>
        </p:grpSpPr>
        <p:sp>
          <p:nvSpPr>
            <p:cNvPr id="968" name="Google Shape;968;p33"/>
            <p:cNvSpPr/>
            <p:nvPr/>
          </p:nvSpPr>
          <p:spPr>
            <a:xfrm>
              <a:off x="4334525" y="3137000"/>
              <a:ext cx="816875" cy="145250"/>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3"/>
            <p:cNvSpPr/>
            <p:nvPr/>
          </p:nvSpPr>
          <p:spPr>
            <a:xfrm>
              <a:off x="4356675" y="3182825"/>
              <a:ext cx="798275" cy="12927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3"/>
            <p:cNvSpPr/>
            <p:nvPr/>
          </p:nvSpPr>
          <p:spPr>
            <a:xfrm>
              <a:off x="4345775" y="3233150"/>
              <a:ext cx="859300" cy="100300"/>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3"/>
            <p:cNvSpPr/>
            <p:nvPr/>
          </p:nvSpPr>
          <p:spPr>
            <a:xfrm>
              <a:off x="4359800" y="3270500"/>
              <a:ext cx="768200" cy="83975"/>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3"/>
            <p:cNvSpPr/>
            <p:nvPr/>
          </p:nvSpPr>
          <p:spPr>
            <a:xfrm>
              <a:off x="4326650" y="3282500"/>
              <a:ext cx="830850" cy="180500"/>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3"/>
            <p:cNvSpPr/>
            <p:nvPr/>
          </p:nvSpPr>
          <p:spPr>
            <a:xfrm>
              <a:off x="4319250" y="3360925"/>
              <a:ext cx="817050" cy="79000"/>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3"/>
            <p:cNvSpPr/>
            <p:nvPr/>
          </p:nvSpPr>
          <p:spPr>
            <a:xfrm>
              <a:off x="4359800" y="3368900"/>
              <a:ext cx="757150" cy="121750"/>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33"/>
            <p:cNvSpPr/>
            <p:nvPr/>
          </p:nvSpPr>
          <p:spPr>
            <a:xfrm>
              <a:off x="4369825" y="3442375"/>
              <a:ext cx="758625" cy="151550"/>
            </a:xfrm>
            <a:custGeom>
              <a:rect b="b" l="l" r="r" t="t"/>
              <a:pathLst>
                <a:path extrusionOk="0" h="6062" w="30345">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33"/>
            <p:cNvSpPr/>
            <p:nvPr/>
          </p:nvSpPr>
          <p:spPr>
            <a:xfrm>
              <a:off x="4409400" y="3507550"/>
              <a:ext cx="682250" cy="94025"/>
            </a:xfrm>
            <a:custGeom>
              <a:rect b="b" l="l" r="r" t="t"/>
              <a:pathLst>
                <a:path extrusionOk="0" h="3761" w="2729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3"/>
            <p:cNvSpPr/>
            <p:nvPr/>
          </p:nvSpPr>
          <p:spPr>
            <a:xfrm>
              <a:off x="4327875" y="3557000"/>
              <a:ext cx="818000" cy="104125"/>
            </a:xfrm>
            <a:custGeom>
              <a:rect b="b" l="l" r="r" t="t"/>
              <a:pathLst>
                <a:path extrusionOk="0" h="4165" w="3272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33"/>
            <p:cNvSpPr/>
            <p:nvPr/>
          </p:nvSpPr>
          <p:spPr>
            <a:xfrm>
              <a:off x="4492625" y="3568500"/>
              <a:ext cx="516700" cy="88850"/>
            </a:xfrm>
            <a:custGeom>
              <a:rect b="b" l="l" r="r" t="t"/>
              <a:pathLst>
                <a:path extrusionOk="0" h="3554" w="20668">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9" name="Google Shape;979;p33"/>
          <p:cNvSpPr txBox="1"/>
          <p:nvPr>
            <p:ph type="title"/>
          </p:nvPr>
        </p:nvSpPr>
        <p:spPr>
          <a:xfrm>
            <a:off x="669150" y="1257825"/>
            <a:ext cx="8199600" cy="1482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5500"/>
              <a:t>Cognitive-Affective Theory of Learning with Media</a:t>
            </a:r>
            <a:endParaRPr sz="5500"/>
          </a:p>
        </p:txBody>
      </p:sp>
      <p:sp>
        <p:nvSpPr>
          <p:cNvPr id="980" name="Google Shape;980;p33"/>
          <p:cNvSpPr txBox="1"/>
          <p:nvPr>
            <p:ph idx="1" type="subTitle"/>
          </p:nvPr>
        </p:nvSpPr>
        <p:spPr>
          <a:xfrm>
            <a:off x="2445375" y="3448475"/>
            <a:ext cx="4075500" cy="90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D73B3B"/>
                </a:solidFill>
                <a:latin typeface="Itim"/>
                <a:ea typeface="Itim"/>
                <a:cs typeface="Itim"/>
                <a:sym typeface="Itim"/>
              </a:rPr>
              <a:t>Stephanie L. Robinson</a:t>
            </a:r>
            <a:endParaRPr b="1"/>
          </a:p>
        </p:txBody>
      </p:sp>
      <p:sp>
        <p:nvSpPr>
          <p:cNvPr id="981" name="Google Shape;981;p33"/>
          <p:cNvSpPr txBox="1"/>
          <p:nvPr>
            <p:ph idx="2" type="title"/>
          </p:nvPr>
        </p:nvSpPr>
        <p:spPr>
          <a:xfrm>
            <a:off x="3843750" y="591063"/>
            <a:ext cx="1456500" cy="675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solidFill>
                  <a:srgbClr val="D73B3B"/>
                </a:solidFill>
              </a:rPr>
              <a:t>01</a:t>
            </a:r>
            <a:endParaRPr>
              <a:solidFill>
                <a:srgbClr val="D73B3B"/>
              </a:solidFill>
            </a:endParaRPr>
          </a:p>
        </p:txBody>
      </p:sp>
      <p:grpSp>
        <p:nvGrpSpPr>
          <p:cNvPr id="982" name="Google Shape;982;p33"/>
          <p:cNvGrpSpPr/>
          <p:nvPr/>
        </p:nvGrpSpPr>
        <p:grpSpPr>
          <a:xfrm flipH="1" rot="372491">
            <a:off x="1097518" y="3478413"/>
            <a:ext cx="595061" cy="675849"/>
            <a:chOff x="5464100" y="4208075"/>
            <a:chExt cx="494625" cy="579650"/>
          </a:xfrm>
        </p:grpSpPr>
        <p:sp>
          <p:nvSpPr>
            <p:cNvPr id="983" name="Google Shape;983;p33"/>
            <p:cNvSpPr/>
            <p:nvPr/>
          </p:nvSpPr>
          <p:spPr>
            <a:xfrm>
              <a:off x="5594650" y="4504850"/>
              <a:ext cx="341250" cy="255800"/>
            </a:xfrm>
            <a:custGeom>
              <a:rect b="b" l="l" r="r" t="t"/>
              <a:pathLst>
                <a:path extrusionOk="0" h="10232" w="1365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33"/>
            <p:cNvSpPr/>
            <p:nvPr/>
          </p:nvSpPr>
          <p:spPr>
            <a:xfrm>
              <a:off x="5518750" y="4363750"/>
              <a:ext cx="340700" cy="255675"/>
            </a:xfrm>
            <a:custGeom>
              <a:rect b="b" l="l" r="r" t="t"/>
              <a:pathLst>
                <a:path extrusionOk="0" h="10227" w="13628">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33"/>
            <p:cNvSpPr/>
            <p:nvPr/>
          </p:nvSpPr>
          <p:spPr>
            <a:xfrm>
              <a:off x="5475950" y="4235275"/>
              <a:ext cx="281925" cy="269375"/>
            </a:xfrm>
            <a:custGeom>
              <a:rect b="b" l="l" r="r" t="t"/>
              <a:pathLst>
                <a:path extrusionOk="0" h="10775" w="11277">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33"/>
            <p:cNvSpPr/>
            <p:nvPr/>
          </p:nvSpPr>
          <p:spPr>
            <a:xfrm>
              <a:off x="5717000" y="4421125"/>
              <a:ext cx="42000" cy="94525"/>
            </a:xfrm>
            <a:custGeom>
              <a:rect b="b" l="l" r="r" t="t"/>
              <a:pathLst>
                <a:path extrusionOk="0" h="3781" w="168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3"/>
            <p:cNvSpPr/>
            <p:nvPr/>
          </p:nvSpPr>
          <p:spPr>
            <a:xfrm>
              <a:off x="5750000" y="4392700"/>
              <a:ext cx="46925" cy="98950"/>
            </a:xfrm>
            <a:custGeom>
              <a:rect b="b" l="l" r="r" t="t"/>
              <a:pathLst>
                <a:path extrusionOk="0" h="3958" w="1877">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3"/>
            <p:cNvSpPr/>
            <p:nvPr/>
          </p:nvSpPr>
          <p:spPr>
            <a:xfrm>
              <a:off x="5795175" y="4403700"/>
              <a:ext cx="30450" cy="52625"/>
            </a:xfrm>
            <a:custGeom>
              <a:rect b="b" l="l" r="r" t="t"/>
              <a:pathLst>
                <a:path extrusionOk="0" h="2105" w="1218">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33"/>
            <p:cNvSpPr/>
            <p:nvPr/>
          </p:nvSpPr>
          <p:spPr>
            <a:xfrm>
              <a:off x="5783525" y="4580275"/>
              <a:ext cx="38225" cy="81675"/>
            </a:xfrm>
            <a:custGeom>
              <a:rect b="b" l="l" r="r" t="t"/>
              <a:pathLst>
                <a:path extrusionOk="0" h="3267" w="1529">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3"/>
            <p:cNvSpPr/>
            <p:nvPr/>
          </p:nvSpPr>
          <p:spPr>
            <a:xfrm>
              <a:off x="5824600" y="4544075"/>
              <a:ext cx="49675" cy="96575"/>
            </a:xfrm>
            <a:custGeom>
              <a:rect b="b" l="l" r="r" t="t"/>
              <a:pathLst>
                <a:path extrusionOk="0" h="3863" w="1987">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3"/>
            <p:cNvSpPr/>
            <p:nvPr/>
          </p:nvSpPr>
          <p:spPr>
            <a:xfrm>
              <a:off x="5876375" y="4540750"/>
              <a:ext cx="23725" cy="54675"/>
            </a:xfrm>
            <a:custGeom>
              <a:rect b="b" l="l" r="r" t="t"/>
              <a:pathLst>
                <a:path extrusionOk="0" h="2187" w="949">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3"/>
            <p:cNvSpPr/>
            <p:nvPr/>
          </p:nvSpPr>
          <p:spPr>
            <a:xfrm>
              <a:off x="5464100" y="4208075"/>
              <a:ext cx="334850" cy="317675"/>
            </a:xfrm>
            <a:custGeom>
              <a:rect b="b" l="l" r="r" t="t"/>
              <a:pathLst>
                <a:path extrusionOk="0" h="12707" w="13394">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33"/>
            <p:cNvSpPr/>
            <p:nvPr/>
          </p:nvSpPr>
          <p:spPr>
            <a:xfrm>
              <a:off x="5495775" y="4342975"/>
              <a:ext cx="376800" cy="309500"/>
            </a:xfrm>
            <a:custGeom>
              <a:rect b="b" l="l" r="r" t="t"/>
              <a:pathLst>
                <a:path extrusionOk="0" h="12380" w="15072">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33"/>
            <p:cNvSpPr/>
            <p:nvPr/>
          </p:nvSpPr>
          <p:spPr>
            <a:xfrm>
              <a:off x="5582050" y="4477650"/>
              <a:ext cx="376675" cy="310075"/>
            </a:xfrm>
            <a:custGeom>
              <a:rect b="b" l="l" r="r" t="t"/>
              <a:pathLst>
                <a:path extrusionOk="0" h="12403" w="15067">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5" name="Google Shape;995;p33"/>
          <p:cNvGrpSpPr/>
          <p:nvPr/>
        </p:nvGrpSpPr>
        <p:grpSpPr>
          <a:xfrm rot="9456294">
            <a:off x="6849678" y="3273665"/>
            <a:ext cx="2306042" cy="512923"/>
            <a:chOff x="7051300" y="3461525"/>
            <a:chExt cx="2305989" cy="512912"/>
          </a:xfrm>
        </p:grpSpPr>
        <p:sp>
          <p:nvSpPr>
            <p:cNvPr id="996" name="Google Shape;996;p33"/>
            <p:cNvSpPr/>
            <p:nvPr/>
          </p:nvSpPr>
          <p:spPr>
            <a:xfrm>
              <a:off x="7075817" y="3564700"/>
              <a:ext cx="2271819" cy="396457"/>
            </a:xfrm>
            <a:custGeom>
              <a:rect b="b" l="l" r="r" t="t"/>
              <a:pathLst>
                <a:path extrusionOk="0" h="8150" w="46702">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33"/>
            <p:cNvSpPr/>
            <p:nvPr/>
          </p:nvSpPr>
          <p:spPr>
            <a:xfrm>
              <a:off x="7056554" y="3473929"/>
              <a:ext cx="2293709" cy="379334"/>
            </a:xfrm>
            <a:custGeom>
              <a:rect b="b" l="l" r="r" t="t"/>
              <a:pathLst>
                <a:path extrusionOk="0" h="7798" w="47152">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3"/>
            <p:cNvSpPr/>
            <p:nvPr/>
          </p:nvSpPr>
          <p:spPr>
            <a:xfrm>
              <a:off x="9084585" y="3533956"/>
              <a:ext cx="102106" cy="52683"/>
            </a:xfrm>
            <a:custGeom>
              <a:rect b="b" l="l" r="r" t="t"/>
              <a:pathLst>
                <a:path extrusionOk="0" h="1083" w="2099">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3"/>
            <p:cNvSpPr/>
            <p:nvPr/>
          </p:nvSpPr>
          <p:spPr>
            <a:xfrm>
              <a:off x="7151702" y="3605512"/>
              <a:ext cx="1882416" cy="359584"/>
            </a:xfrm>
            <a:custGeom>
              <a:rect b="b" l="l" r="r" t="t"/>
              <a:pathLst>
                <a:path extrusionOk="0" h="7392" w="38697">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3"/>
            <p:cNvSpPr/>
            <p:nvPr/>
          </p:nvSpPr>
          <p:spPr>
            <a:xfrm>
              <a:off x="7764232" y="3683976"/>
              <a:ext cx="634963" cy="189034"/>
            </a:xfrm>
            <a:custGeom>
              <a:rect b="b" l="l" r="r" t="t"/>
              <a:pathLst>
                <a:path extrusionOk="0" h="3886" w="13053">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3"/>
            <p:cNvSpPr/>
            <p:nvPr/>
          </p:nvSpPr>
          <p:spPr>
            <a:xfrm>
              <a:off x="7758540" y="3565575"/>
              <a:ext cx="636277" cy="197401"/>
            </a:xfrm>
            <a:custGeom>
              <a:rect b="b" l="l" r="r" t="t"/>
              <a:pathLst>
                <a:path extrusionOk="0" h="4058" w="1308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3"/>
            <p:cNvSpPr/>
            <p:nvPr/>
          </p:nvSpPr>
          <p:spPr>
            <a:xfrm>
              <a:off x="7130639" y="3466487"/>
              <a:ext cx="1892096" cy="377145"/>
            </a:xfrm>
            <a:custGeom>
              <a:rect b="b" l="l" r="r" t="t"/>
              <a:pathLst>
                <a:path extrusionOk="0" h="7753" w="38896">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3"/>
            <p:cNvSpPr/>
            <p:nvPr/>
          </p:nvSpPr>
          <p:spPr>
            <a:xfrm>
              <a:off x="8992842" y="3474999"/>
              <a:ext cx="35997" cy="141362"/>
            </a:xfrm>
            <a:custGeom>
              <a:rect b="b" l="l" r="r" t="t"/>
              <a:pathLst>
                <a:path extrusionOk="0" h="2906" w="74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33"/>
            <p:cNvSpPr/>
            <p:nvPr/>
          </p:nvSpPr>
          <p:spPr>
            <a:xfrm>
              <a:off x="8234282" y="3461525"/>
              <a:ext cx="850704" cy="234469"/>
            </a:xfrm>
            <a:custGeom>
              <a:rect b="b" l="l" r="r" t="t"/>
              <a:pathLst>
                <a:path extrusionOk="0" h="4820" w="17488">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3"/>
            <p:cNvSpPr/>
            <p:nvPr/>
          </p:nvSpPr>
          <p:spPr>
            <a:xfrm>
              <a:off x="9007776" y="3586979"/>
              <a:ext cx="90772" cy="141168"/>
            </a:xfrm>
            <a:custGeom>
              <a:rect b="b" l="l" r="r" t="t"/>
              <a:pathLst>
                <a:path extrusionOk="0" h="2902" w="1866">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3"/>
            <p:cNvSpPr/>
            <p:nvPr/>
          </p:nvSpPr>
          <p:spPr>
            <a:xfrm>
              <a:off x="9050291" y="3487988"/>
              <a:ext cx="305685" cy="86102"/>
            </a:xfrm>
            <a:custGeom>
              <a:rect b="b" l="l" r="r" t="t"/>
              <a:pathLst>
                <a:path extrusionOk="0" h="1770" w="6284">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3"/>
            <p:cNvSpPr/>
            <p:nvPr/>
          </p:nvSpPr>
          <p:spPr>
            <a:xfrm>
              <a:off x="9073980" y="3552587"/>
              <a:ext cx="283308" cy="148610"/>
            </a:xfrm>
            <a:custGeom>
              <a:rect b="b" l="l" r="r" t="t"/>
              <a:pathLst>
                <a:path extrusionOk="0" h="3055" w="5824">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33"/>
            <p:cNvSpPr/>
            <p:nvPr/>
          </p:nvSpPr>
          <p:spPr>
            <a:xfrm>
              <a:off x="7051300" y="3556236"/>
              <a:ext cx="1992937" cy="418201"/>
            </a:xfrm>
            <a:custGeom>
              <a:rect b="b" l="l" r="r" t="t"/>
              <a:pathLst>
                <a:path extrusionOk="0" h="8597" w="40969">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3"/>
            <p:cNvSpPr/>
            <p:nvPr/>
          </p:nvSpPr>
          <p:spPr>
            <a:xfrm>
              <a:off x="7753724" y="3601377"/>
              <a:ext cx="138152" cy="171960"/>
            </a:xfrm>
            <a:custGeom>
              <a:rect b="b" l="l" r="r" t="t"/>
              <a:pathLst>
                <a:path extrusionOk="0" h="3535" w="284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3"/>
            <p:cNvSpPr/>
            <p:nvPr/>
          </p:nvSpPr>
          <p:spPr>
            <a:xfrm>
              <a:off x="8276797" y="3673322"/>
              <a:ext cx="127207" cy="161161"/>
            </a:xfrm>
            <a:custGeom>
              <a:rect b="b" l="l" r="r" t="t"/>
              <a:pathLst>
                <a:path extrusionOk="0" h="3313" w="2615">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3"/>
            <p:cNvSpPr/>
            <p:nvPr/>
          </p:nvSpPr>
          <p:spPr>
            <a:xfrm>
              <a:off x="7126261" y="3708687"/>
              <a:ext cx="37311" cy="143746"/>
            </a:xfrm>
            <a:custGeom>
              <a:rect b="b" l="l" r="r" t="t"/>
              <a:pathLst>
                <a:path extrusionOk="0" h="2955" w="767">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3"/>
            <p:cNvSpPr/>
            <p:nvPr/>
          </p:nvSpPr>
          <p:spPr>
            <a:xfrm>
              <a:off x="7753724" y="3752661"/>
              <a:ext cx="159215" cy="130125"/>
            </a:xfrm>
            <a:custGeom>
              <a:rect b="b" l="l" r="r" t="t"/>
              <a:pathLst>
                <a:path extrusionOk="0" h="2675" w="3273">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3"/>
            <p:cNvSpPr/>
            <p:nvPr/>
          </p:nvSpPr>
          <p:spPr>
            <a:xfrm>
              <a:off x="7140708" y="3828157"/>
              <a:ext cx="36046" cy="134163"/>
            </a:xfrm>
            <a:custGeom>
              <a:rect b="b" l="l" r="r" t="t"/>
              <a:pathLst>
                <a:path extrusionOk="0" h="2758" w="741">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4" name="Google Shape;1014;p33"/>
          <p:cNvGrpSpPr/>
          <p:nvPr/>
        </p:nvGrpSpPr>
        <p:grpSpPr>
          <a:xfrm>
            <a:off x="3928443" y="1223150"/>
            <a:ext cx="1287126" cy="176025"/>
            <a:chOff x="4345425" y="2175475"/>
            <a:chExt cx="800750" cy="176025"/>
          </a:xfrm>
        </p:grpSpPr>
        <p:sp>
          <p:nvSpPr>
            <p:cNvPr id="1015" name="Google Shape;1015;p3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7" name="Google Shape;1017;p33"/>
          <p:cNvGrpSpPr/>
          <p:nvPr/>
        </p:nvGrpSpPr>
        <p:grpSpPr>
          <a:xfrm>
            <a:off x="1674731" y="2855738"/>
            <a:ext cx="5616781" cy="176025"/>
            <a:chOff x="4345425" y="2175475"/>
            <a:chExt cx="800750" cy="176025"/>
          </a:xfrm>
        </p:grpSpPr>
        <p:sp>
          <p:nvSpPr>
            <p:cNvPr id="1018" name="Google Shape;1018;p3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3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0" name="Google Shape;1020;p33"/>
          <p:cNvGrpSpPr/>
          <p:nvPr/>
        </p:nvGrpSpPr>
        <p:grpSpPr>
          <a:xfrm rot="854098">
            <a:off x="7782856" y="510397"/>
            <a:ext cx="639528" cy="438002"/>
            <a:chOff x="5501450" y="2545600"/>
            <a:chExt cx="639525" cy="438000"/>
          </a:xfrm>
        </p:grpSpPr>
        <p:sp>
          <p:nvSpPr>
            <p:cNvPr id="1021" name="Google Shape;1021;p33"/>
            <p:cNvSpPr/>
            <p:nvPr/>
          </p:nvSpPr>
          <p:spPr>
            <a:xfrm>
              <a:off x="5501450" y="2545600"/>
              <a:ext cx="639525" cy="438000"/>
            </a:xfrm>
            <a:custGeom>
              <a:rect b="b" l="l" r="r" t="t"/>
              <a:pathLst>
                <a:path extrusionOk="0" h="17520" w="25581">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3"/>
            <p:cNvSpPr/>
            <p:nvPr/>
          </p:nvSpPr>
          <p:spPr>
            <a:xfrm>
              <a:off x="5714775" y="2654925"/>
              <a:ext cx="280075" cy="257600"/>
            </a:xfrm>
            <a:custGeom>
              <a:rect b="b" l="l" r="r" t="t"/>
              <a:pathLst>
                <a:path extrusionOk="0" h="10304" w="11203">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push/>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34"/>
          <p:cNvSpPr txBox="1"/>
          <p:nvPr>
            <p:ph type="title"/>
          </p:nvPr>
        </p:nvSpPr>
        <p:spPr>
          <a:xfrm>
            <a:off x="581100" y="524775"/>
            <a:ext cx="8427600" cy="972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000"/>
              <a:t>Cognitive-Affective Theory of Learning with Media (CATLM)</a:t>
            </a:r>
            <a:endParaRPr sz="4000"/>
          </a:p>
        </p:txBody>
      </p:sp>
      <p:grpSp>
        <p:nvGrpSpPr>
          <p:cNvPr id="1028" name="Google Shape;1028;p34"/>
          <p:cNvGrpSpPr/>
          <p:nvPr/>
        </p:nvGrpSpPr>
        <p:grpSpPr>
          <a:xfrm>
            <a:off x="476548" y="1584138"/>
            <a:ext cx="4918367" cy="176025"/>
            <a:chOff x="4345425" y="2175475"/>
            <a:chExt cx="800750" cy="176025"/>
          </a:xfrm>
        </p:grpSpPr>
        <p:sp>
          <p:nvSpPr>
            <p:cNvPr id="1029" name="Google Shape;1029;p3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1" name="Google Shape;1031;p34"/>
          <p:cNvGrpSpPr/>
          <p:nvPr/>
        </p:nvGrpSpPr>
        <p:grpSpPr>
          <a:xfrm>
            <a:off x="581103" y="103037"/>
            <a:ext cx="806657" cy="421744"/>
            <a:chOff x="1822875" y="1377000"/>
            <a:chExt cx="548075" cy="286550"/>
          </a:xfrm>
        </p:grpSpPr>
        <p:sp>
          <p:nvSpPr>
            <p:cNvPr id="1032" name="Google Shape;1032;p34"/>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4"/>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4"/>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4"/>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34"/>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34"/>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4"/>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4"/>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34"/>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1" name="Google Shape;1041;p34"/>
          <p:cNvSpPr txBox="1"/>
          <p:nvPr/>
        </p:nvSpPr>
        <p:spPr>
          <a:xfrm>
            <a:off x="581100" y="2057400"/>
            <a:ext cx="8427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Muli"/>
                <a:ea typeface="Muli"/>
                <a:cs typeface="Muli"/>
                <a:sym typeface="Muli"/>
              </a:rPr>
              <a:t>Proposed by Roxana Moreno (2006) to address issues related to Cognitive Load in the learning process. </a:t>
            </a:r>
            <a:endParaRPr sz="2000">
              <a:latin typeface="Muli"/>
              <a:ea typeface="Muli"/>
              <a:cs typeface="Muli"/>
              <a:sym typeface="Muli"/>
            </a:endParaRPr>
          </a:p>
        </p:txBody>
      </p:sp>
      <p:pic>
        <p:nvPicPr>
          <p:cNvPr id="1042" name="Google Shape;1042;p34"/>
          <p:cNvPicPr preferRelativeResize="0"/>
          <p:nvPr/>
        </p:nvPicPr>
        <p:blipFill rotWithShape="1">
          <a:blip r:embed="rId3">
            <a:alphaModFix/>
          </a:blip>
          <a:srcRect b="25830" l="28201" r="28807" t="25825"/>
          <a:stretch/>
        </p:blipFill>
        <p:spPr>
          <a:xfrm>
            <a:off x="3062687" y="2826900"/>
            <a:ext cx="3464424" cy="2191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042"/>
                                        </p:tgtEl>
                                        <p:attrNameLst>
                                          <p:attrName>style.visibility</p:attrName>
                                        </p:attrNameLst>
                                      </p:cBhvr>
                                      <p:to>
                                        <p:strVal val="visible"/>
                                      </p:to>
                                    </p:set>
                                    <p:animEffect filter="fade" transition="in">
                                      <p:cBhvr>
                                        <p:cTn dur="4700"/>
                                        <p:tgtEl>
                                          <p:spTgt spid="10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35"/>
          <p:cNvSpPr txBox="1"/>
          <p:nvPr>
            <p:ph type="title"/>
          </p:nvPr>
        </p:nvSpPr>
        <p:spPr>
          <a:xfrm>
            <a:off x="581100" y="524775"/>
            <a:ext cx="8427600" cy="972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000"/>
              <a:t>Cognitive-Affective Theory of Learning with Media (CATLM)</a:t>
            </a:r>
            <a:endParaRPr sz="4000"/>
          </a:p>
        </p:txBody>
      </p:sp>
      <p:grpSp>
        <p:nvGrpSpPr>
          <p:cNvPr id="1048" name="Google Shape;1048;p35"/>
          <p:cNvGrpSpPr/>
          <p:nvPr/>
        </p:nvGrpSpPr>
        <p:grpSpPr>
          <a:xfrm>
            <a:off x="476548" y="1584138"/>
            <a:ext cx="4918367" cy="176025"/>
            <a:chOff x="4345425" y="2175475"/>
            <a:chExt cx="800750" cy="176025"/>
          </a:xfrm>
        </p:grpSpPr>
        <p:sp>
          <p:nvSpPr>
            <p:cNvPr id="1049" name="Google Shape;1049;p35"/>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35"/>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1" name="Google Shape;1051;p35"/>
          <p:cNvGrpSpPr/>
          <p:nvPr/>
        </p:nvGrpSpPr>
        <p:grpSpPr>
          <a:xfrm>
            <a:off x="581103" y="103037"/>
            <a:ext cx="806657" cy="421744"/>
            <a:chOff x="1822875" y="1377000"/>
            <a:chExt cx="548075" cy="286550"/>
          </a:xfrm>
        </p:grpSpPr>
        <p:sp>
          <p:nvSpPr>
            <p:cNvPr id="1052" name="Google Shape;1052;p35"/>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5"/>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5"/>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5"/>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5"/>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5"/>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5"/>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5"/>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5"/>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1" name="Google Shape;1061;p35"/>
          <p:cNvSpPr txBox="1"/>
          <p:nvPr/>
        </p:nvSpPr>
        <p:spPr>
          <a:xfrm>
            <a:off x="581100" y="2057400"/>
            <a:ext cx="8427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Muli"/>
                <a:ea typeface="Muli"/>
                <a:cs typeface="Muli"/>
                <a:sym typeface="Muli"/>
              </a:rPr>
              <a:t>What is Cognitive Load?</a:t>
            </a:r>
            <a:endParaRPr sz="2000">
              <a:latin typeface="Muli"/>
              <a:ea typeface="Muli"/>
              <a:cs typeface="Muli"/>
              <a:sym typeface="Muli"/>
            </a:endParaRPr>
          </a:p>
        </p:txBody>
      </p:sp>
      <p:pic>
        <p:nvPicPr>
          <p:cNvPr id="1062" name="Google Shape;1062;p35"/>
          <p:cNvPicPr preferRelativeResize="0"/>
          <p:nvPr/>
        </p:nvPicPr>
        <p:blipFill rotWithShape="1">
          <a:blip r:embed="rId3">
            <a:alphaModFix/>
          </a:blip>
          <a:srcRect b="25344" l="35126" r="33912" t="24307"/>
          <a:stretch/>
        </p:blipFill>
        <p:spPr>
          <a:xfrm>
            <a:off x="5612900" y="1584150"/>
            <a:ext cx="3305827" cy="3023824"/>
          </a:xfrm>
          <a:prstGeom prst="rect">
            <a:avLst/>
          </a:prstGeom>
          <a:noFill/>
          <a:ln>
            <a:noFill/>
          </a:ln>
        </p:spPr>
      </p:pic>
      <p:sp>
        <p:nvSpPr>
          <p:cNvPr id="1063" name="Google Shape;1063;p35"/>
          <p:cNvSpPr txBox="1"/>
          <p:nvPr/>
        </p:nvSpPr>
        <p:spPr>
          <a:xfrm>
            <a:off x="663575" y="2550000"/>
            <a:ext cx="4250100" cy="9975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0"/>
              </a:spcBef>
              <a:spcAft>
                <a:spcPts val="0"/>
              </a:spcAft>
              <a:buClr>
                <a:schemeClr val="dk2"/>
              </a:buClr>
              <a:buSzPts val="1600"/>
              <a:buFont typeface="Muli"/>
              <a:buChar char="●"/>
            </a:pPr>
            <a:r>
              <a:rPr lang="en" sz="1600">
                <a:solidFill>
                  <a:schemeClr val="dk2"/>
                </a:solidFill>
                <a:highlight>
                  <a:srgbClr val="FFFFFF"/>
                </a:highlight>
                <a:latin typeface="Muli"/>
                <a:ea typeface="Muli"/>
                <a:cs typeface="Muli"/>
                <a:sym typeface="Muli"/>
              </a:rPr>
              <a:t>Relates to the amount of information that working memory can hold at one time. </a:t>
            </a:r>
            <a:endParaRPr sz="1600">
              <a:solidFill>
                <a:schemeClr val="dk2"/>
              </a:solidFill>
              <a:latin typeface="Muli"/>
              <a:ea typeface="Muli"/>
              <a:cs typeface="Muli"/>
              <a:sym typeface="Mul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3"/>
                                        </p:tgtEl>
                                        <p:attrNameLst>
                                          <p:attrName>style.visibility</p:attrName>
                                        </p:attrNameLst>
                                      </p:cBhvr>
                                      <p:to>
                                        <p:strVal val="visible"/>
                                      </p:to>
                                    </p:set>
                                    <p:animEffect filter="fade" transition="in">
                                      <p:cBhvr>
                                        <p:cTn dur="1000"/>
                                        <p:tgtEl>
                                          <p:spTgt spid="10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36"/>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6"/>
          <p:cNvSpPr/>
          <p:nvPr/>
        </p:nvSpPr>
        <p:spPr>
          <a:xfrm>
            <a:off x="669300" y="1753550"/>
            <a:ext cx="8151000" cy="317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0" name="Google Shape;1070;p36"/>
          <p:cNvPicPr preferRelativeResize="0"/>
          <p:nvPr/>
        </p:nvPicPr>
        <p:blipFill rotWithShape="1">
          <a:blip r:embed="rId3">
            <a:alphaModFix/>
          </a:blip>
          <a:srcRect b="25106" l="0" r="74530" t="9615"/>
          <a:stretch/>
        </p:blipFill>
        <p:spPr>
          <a:xfrm>
            <a:off x="669300" y="1899775"/>
            <a:ext cx="1996574" cy="2878600"/>
          </a:xfrm>
          <a:prstGeom prst="rect">
            <a:avLst/>
          </a:prstGeom>
          <a:noFill/>
          <a:ln>
            <a:noFill/>
          </a:ln>
        </p:spPr>
      </p:pic>
      <p:pic>
        <p:nvPicPr>
          <p:cNvPr id="1071" name="Google Shape;1071;p36"/>
          <p:cNvPicPr preferRelativeResize="0"/>
          <p:nvPr/>
        </p:nvPicPr>
        <p:blipFill rotWithShape="1">
          <a:blip r:embed="rId3">
            <a:alphaModFix/>
          </a:blip>
          <a:srcRect b="29335" l="25283" r="59789" t="21293"/>
          <a:stretch/>
        </p:blipFill>
        <p:spPr>
          <a:xfrm>
            <a:off x="2586238" y="2456228"/>
            <a:ext cx="1159051" cy="2156323"/>
          </a:xfrm>
          <a:prstGeom prst="rect">
            <a:avLst/>
          </a:prstGeom>
          <a:noFill/>
          <a:ln>
            <a:noFill/>
          </a:ln>
        </p:spPr>
      </p:pic>
      <p:pic>
        <p:nvPicPr>
          <p:cNvPr id="1072" name="Google Shape;1072;p36"/>
          <p:cNvPicPr preferRelativeResize="0"/>
          <p:nvPr/>
        </p:nvPicPr>
        <p:blipFill rotWithShape="1">
          <a:blip r:embed="rId3">
            <a:alphaModFix/>
          </a:blip>
          <a:srcRect b="27787" l="39445" r="25570" t="21272"/>
          <a:stretch/>
        </p:blipFill>
        <p:spPr>
          <a:xfrm>
            <a:off x="3813875" y="2522249"/>
            <a:ext cx="2632699" cy="2156325"/>
          </a:xfrm>
          <a:prstGeom prst="rect">
            <a:avLst/>
          </a:prstGeom>
          <a:noFill/>
          <a:ln>
            <a:noFill/>
          </a:ln>
        </p:spPr>
      </p:pic>
      <p:pic>
        <p:nvPicPr>
          <p:cNvPr id="1073" name="Google Shape;1073;p36"/>
          <p:cNvPicPr preferRelativeResize="0"/>
          <p:nvPr/>
        </p:nvPicPr>
        <p:blipFill rotWithShape="1">
          <a:blip r:embed="rId3">
            <a:alphaModFix/>
          </a:blip>
          <a:srcRect b="26417" l="74343" r="0" t="25602"/>
          <a:stretch/>
        </p:blipFill>
        <p:spPr>
          <a:xfrm>
            <a:off x="6734300" y="2678235"/>
            <a:ext cx="1996574" cy="2100141"/>
          </a:xfrm>
          <a:prstGeom prst="rect">
            <a:avLst/>
          </a:prstGeom>
          <a:noFill/>
          <a:ln>
            <a:noFill/>
          </a:ln>
        </p:spPr>
      </p:pic>
      <p:sp>
        <p:nvSpPr>
          <p:cNvPr id="1074" name="Google Shape;1074;p36"/>
          <p:cNvSpPr txBox="1"/>
          <p:nvPr>
            <p:ph type="title"/>
          </p:nvPr>
        </p:nvSpPr>
        <p:spPr>
          <a:xfrm>
            <a:off x="581100" y="524775"/>
            <a:ext cx="8427600" cy="972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4000"/>
              <a:t>Multimedial Learning Process…</a:t>
            </a:r>
            <a:endParaRPr sz="4000"/>
          </a:p>
        </p:txBody>
      </p:sp>
      <p:grpSp>
        <p:nvGrpSpPr>
          <p:cNvPr id="1075" name="Google Shape;1075;p36"/>
          <p:cNvGrpSpPr/>
          <p:nvPr/>
        </p:nvGrpSpPr>
        <p:grpSpPr>
          <a:xfrm>
            <a:off x="493698" y="1155513"/>
            <a:ext cx="4918367" cy="176025"/>
            <a:chOff x="4345425" y="2175475"/>
            <a:chExt cx="800750" cy="176025"/>
          </a:xfrm>
        </p:grpSpPr>
        <p:sp>
          <p:nvSpPr>
            <p:cNvPr id="1076" name="Google Shape;1076;p36"/>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6"/>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8" name="Google Shape;1078;p36"/>
          <p:cNvGrpSpPr/>
          <p:nvPr/>
        </p:nvGrpSpPr>
        <p:grpSpPr>
          <a:xfrm>
            <a:off x="581103" y="103037"/>
            <a:ext cx="806657" cy="421744"/>
            <a:chOff x="1822875" y="1377000"/>
            <a:chExt cx="548075" cy="286550"/>
          </a:xfrm>
        </p:grpSpPr>
        <p:sp>
          <p:nvSpPr>
            <p:cNvPr id="1079" name="Google Shape;1079;p36"/>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6"/>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6"/>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6"/>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6"/>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36"/>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36"/>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6"/>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6"/>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8" name="Google Shape;1088;p36"/>
          <p:cNvSpPr/>
          <p:nvPr/>
        </p:nvSpPr>
        <p:spPr>
          <a:xfrm>
            <a:off x="6369475" y="3252500"/>
            <a:ext cx="428700" cy="214200"/>
          </a:xfrm>
          <a:prstGeom prst="rightArrow">
            <a:avLst>
              <a:gd fmla="val 50000" name="adj1"/>
              <a:gd fmla="val 50000" name="adj2"/>
            </a:avLst>
          </a:prstGeom>
          <a:solidFill>
            <a:srgbClr val="EA9999"/>
          </a:solidFill>
          <a:ln cap="flat" cmpd="sng" w="9525">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0"/>
                                        </p:tgtEl>
                                        <p:attrNameLst>
                                          <p:attrName>style.visibility</p:attrName>
                                        </p:attrNameLst>
                                      </p:cBhvr>
                                      <p:to>
                                        <p:strVal val="visible"/>
                                      </p:to>
                                    </p:set>
                                    <p:animEffect filter="fade" transition="in">
                                      <p:cBhvr>
                                        <p:cTn dur="2600"/>
                                        <p:tgtEl>
                                          <p:spTgt spid="10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1"/>
                                        </p:tgtEl>
                                        <p:attrNameLst>
                                          <p:attrName>style.visibility</p:attrName>
                                        </p:attrNameLst>
                                      </p:cBhvr>
                                      <p:to>
                                        <p:strVal val="visible"/>
                                      </p:to>
                                    </p:set>
                                    <p:animEffect filter="fade" transition="in">
                                      <p:cBhvr>
                                        <p:cTn dur="2600"/>
                                        <p:tgtEl>
                                          <p:spTgt spid="10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2"/>
                                        </p:tgtEl>
                                        <p:attrNameLst>
                                          <p:attrName>style.visibility</p:attrName>
                                        </p:attrNameLst>
                                      </p:cBhvr>
                                      <p:to>
                                        <p:strVal val="visible"/>
                                      </p:to>
                                    </p:set>
                                    <p:animEffect filter="fade" transition="in">
                                      <p:cBhvr>
                                        <p:cTn dur="2600"/>
                                        <p:tgtEl>
                                          <p:spTgt spid="10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3"/>
                                        </p:tgtEl>
                                        <p:attrNameLst>
                                          <p:attrName>style.visibility</p:attrName>
                                        </p:attrNameLst>
                                      </p:cBhvr>
                                      <p:to>
                                        <p:strVal val="visible"/>
                                      </p:to>
                                    </p:set>
                                    <p:animEffect filter="fade" transition="in">
                                      <p:cBhvr>
                                        <p:cTn dur="2500"/>
                                        <p:tgtEl>
                                          <p:spTgt spid="10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8"/>
                                        </p:tgtEl>
                                        <p:attrNameLst>
                                          <p:attrName>style.visibility</p:attrName>
                                        </p:attrNameLst>
                                      </p:cBhvr>
                                      <p:to>
                                        <p:strVal val="visible"/>
                                      </p:to>
                                    </p:set>
                                    <p:animEffect filter="fade" transition="in">
                                      <p:cBhvr>
                                        <p:cTn dur="2700"/>
                                        <p:tgtEl>
                                          <p:spTgt spid="10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8"/>
                                        </p:tgtEl>
                                        <p:attrNameLst>
                                          <p:attrName>style.visibility</p:attrName>
                                        </p:attrNameLst>
                                      </p:cBhvr>
                                      <p:to>
                                        <p:strVal val="visible"/>
                                      </p:to>
                                    </p:set>
                                    <p:animEffect filter="fade" transition="in">
                                      <p:cBhvr>
                                        <p:cTn dur="1000"/>
                                        <p:tgtEl>
                                          <p:spTgt spid="10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37"/>
          <p:cNvSpPr txBox="1"/>
          <p:nvPr>
            <p:ph type="title"/>
          </p:nvPr>
        </p:nvSpPr>
        <p:spPr>
          <a:xfrm>
            <a:off x="581100" y="524775"/>
            <a:ext cx="8427600" cy="972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000"/>
              <a:t>Cognitive-Affective Theory of Learning with Media (CATLM)</a:t>
            </a:r>
            <a:endParaRPr sz="4000"/>
          </a:p>
        </p:txBody>
      </p:sp>
      <p:grpSp>
        <p:nvGrpSpPr>
          <p:cNvPr id="1094" name="Google Shape;1094;p37"/>
          <p:cNvGrpSpPr/>
          <p:nvPr/>
        </p:nvGrpSpPr>
        <p:grpSpPr>
          <a:xfrm>
            <a:off x="476548" y="1584138"/>
            <a:ext cx="4918367" cy="176025"/>
            <a:chOff x="4345425" y="2175475"/>
            <a:chExt cx="800750" cy="176025"/>
          </a:xfrm>
        </p:grpSpPr>
        <p:sp>
          <p:nvSpPr>
            <p:cNvPr id="1095" name="Google Shape;1095;p37"/>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7"/>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7" name="Google Shape;1097;p37"/>
          <p:cNvGrpSpPr/>
          <p:nvPr/>
        </p:nvGrpSpPr>
        <p:grpSpPr>
          <a:xfrm>
            <a:off x="581103" y="103037"/>
            <a:ext cx="806657" cy="421744"/>
            <a:chOff x="1822875" y="1377000"/>
            <a:chExt cx="548075" cy="286550"/>
          </a:xfrm>
        </p:grpSpPr>
        <p:sp>
          <p:nvSpPr>
            <p:cNvPr id="1098" name="Google Shape;1098;p37"/>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7"/>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7"/>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7"/>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37"/>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37"/>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37"/>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37"/>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37"/>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7" name="Google Shape;1107;p37"/>
          <p:cNvSpPr txBox="1"/>
          <p:nvPr/>
        </p:nvSpPr>
        <p:spPr>
          <a:xfrm>
            <a:off x="581100" y="2057400"/>
            <a:ext cx="8427600" cy="2970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chemeClr val="dk2"/>
              </a:buClr>
              <a:buSzPts val="2000"/>
              <a:buFont typeface="Muli"/>
              <a:buChar char="●"/>
            </a:pPr>
            <a:r>
              <a:rPr lang="en" sz="2000">
                <a:solidFill>
                  <a:schemeClr val="dk2"/>
                </a:solidFill>
                <a:latin typeface="Muli"/>
                <a:ea typeface="Muli"/>
                <a:cs typeface="Muli"/>
                <a:sym typeface="Muli"/>
              </a:rPr>
              <a:t>Multimedia stimulates learners’ interest and enjoyment. </a:t>
            </a:r>
            <a:endParaRPr sz="2000">
              <a:solidFill>
                <a:schemeClr val="dk2"/>
              </a:solidFill>
              <a:latin typeface="Muli"/>
              <a:ea typeface="Muli"/>
              <a:cs typeface="Muli"/>
              <a:sym typeface="Muli"/>
            </a:endParaRPr>
          </a:p>
          <a:p>
            <a:pPr indent="-355600" lvl="1" marL="914400" rtl="0" algn="l">
              <a:lnSpc>
                <a:spcPct val="115000"/>
              </a:lnSpc>
              <a:spcBef>
                <a:spcPts val="0"/>
              </a:spcBef>
              <a:spcAft>
                <a:spcPts val="0"/>
              </a:spcAft>
              <a:buClr>
                <a:schemeClr val="dk2"/>
              </a:buClr>
              <a:buSzPts val="2000"/>
              <a:buFont typeface="Muli"/>
              <a:buChar char="○"/>
            </a:pPr>
            <a:r>
              <a:rPr lang="en" sz="2000">
                <a:solidFill>
                  <a:schemeClr val="dk2"/>
                </a:solidFill>
                <a:latin typeface="Muli"/>
                <a:ea typeface="Muli"/>
                <a:cs typeface="Muli"/>
                <a:sym typeface="Muli"/>
              </a:rPr>
              <a:t>Achieving a greater level of motivation to engage in deeper learning!</a:t>
            </a:r>
            <a:endParaRPr sz="2000">
              <a:solidFill>
                <a:schemeClr val="dk2"/>
              </a:solidFill>
              <a:latin typeface="Muli"/>
              <a:ea typeface="Muli"/>
              <a:cs typeface="Muli"/>
              <a:sym typeface="Muli"/>
            </a:endParaRPr>
          </a:p>
          <a:p>
            <a:pPr indent="0" lvl="0" marL="457200" rtl="0" algn="l">
              <a:lnSpc>
                <a:spcPct val="115000"/>
              </a:lnSpc>
              <a:spcBef>
                <a:spcPts val="0"/>
              </a:spcBef>
              <a:spcAft>
                <a:spcPts val="0"/>
              </a:spcAft>
              <a:buNone/>
            </a:pPr>
            <a:r>
              <a:t/>
            </a:r>
            <a:endParaRPr sz="2000">
              <a:solidFill>
                <a:schemeClr val="dk2"/>
              </a:solidFill>
              <a:latin typeface="Muli"/>
              <a:ea typeface="Muli"/>
              <a:cs typeface="Muli"/>
              <a:sym typeface="Muli"/>
            </a:endParaRPr>
          </a:p>
          <a:p>
            <a:pPr indent="-355600" lvl="0" marL="457200" rtl="0" algn="l">
              <a:lnSpc>
                <a:spcPct val="115000"/>
              </a:lnSpc>
              <a:spcBef>
                <a:spcPts val="0"/>
              </a:spcBef>
              <a:spcAft>
                <a:spcPts val="0"/>
              </a:spcAft>
              <a:buClr>
                <a:schemeClr val="dk2"/>
              </a:buClr>
              <a:buSzPts val="2000"/>
              <a:buFont typeface="Muli"/>
              <a:buChar char="●"/>
            </a:pPr>
            <a:r>
              <a:rPr lang="en" sz="2000">
                <a:solidFill>
                  <a:schemeClr val="dk2"/>
                </a:solidFill>
                <a:latin typeface="Muli"/>
                <a:ea typeface="Muli"/>
                <a:cs typeface="Muli"/>
                <a:sym typeface="Muli"/>
              </a:rPr>
              <a:t>Motivation mediates learning by increasing or decreasing the amount of cognitive resources a learner invests on the task.  </a:t>
            </a:r>
            <a:endParaRPr sz="2000">
              <a:solidFill>
                <a:schemeClr val="dk2"/>
              </a:solidFill>
              <a:latin typeface="Muli"/>
              <a:ea typeface="Muli"/>
              <a:cs typeface="Muli"/>
              <a:sym typeface="Muli"/>
            </a:endParaRPr>
          </a:p>
          <a:p>
            <a:pPr indent="-355600" lvl="1" marL="914400" rtl="0" algn="l">
              <a:lnSpc>
                <a:spcPct val="115000"/>
              </a:lnSpc>
              <a:spcBef>
                <a:spcPts val="0"/>
              </a:spcBef>
              <a:spcAft>
                <a:spcPts val="0"/>
              </a:spcAft>
              <a:buClr>
                <a:schemeClr val="dk2"/>
              </a:buClr>
              <a:buSzPts val="2000"/>
              <a:buFont typeface="Muli"/>
              <a:buChar char="○"/>
            </a:pPr>
            <a:r>
              <a:rPr lang="en" sz="2000">
                <a:solidFill>
                  <a:schemeClr val="dk2"/>
                </a:solidFill>
                <a:latin typeface="Muli"/>
                <a:ea typeface="Muli"/>
                <a:cs typeface="Muli"/>
                <a:sym typeface="Muli"/>
              </a:rPr>
              <a:t>Higher motivation leads to less cognitive effort. </a:t>
            </a:r>
            <a:endParaRPr sz="2000">
              <a:solidFill>
                <a:schemeClr val="dk2"/>
              </a:solidFill>
              <a:latin typeface="Muli"/>
              <a:ea typeface="Muli"/>
              <a:cs typeface="Muli"/>
              <a:sym typeface="Muli"/>
            </a:endParaRPr>
          </a:p>
          <a:p>
            <a:pPr indent="-355600" lvl="1" marL="914400" rtl="0" algn="l">
              <a:lnSpc>
                <a:spcPct val="115000"/>
              </a:lnSpc>
              <a:spcBef>
                <a:spcPts val="0"/>
              </a:spcBef>
              <a:spcAft>
                <a:spcPts val="0"/>
              </a:spcAft>
              <a:buClr>
                <a:schemeClr val="dk2"/>
              </a:buClr>
              <a:buSzPts val="2000"/>
              <a:buFont typeface="Muli"/>
              <a:buChar char="○"/>
            </a:pPr>
            <a:r>
              <a:rPr lang="en" sz="2000">
                <a:solidFill>
                  <a:schemeClr val="dk2"/>
                </a:solidFill>
                <a:latin typeface="Muli"/>
                <a:ea typeface="Muli"/>
                <a:cs typeface="Muli"/>
                <a:sym typeface="Muli"/>
              </a:rPr>
              <a:t>Lower motivation leads to higher cognitive effort. </a:t>
            </a:r>
            <a:endParaRPr sz="2000">
              <a:solidFill>
                <a:schemeClr val="dk2"/>
              </a:solidFill>
              <a:latin typeface="Muli"/>
              <a:ea typeface="Muli"/>
              <a:cs typeface="Muli"/>
              <a:sym typeface="Mul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7">
                                            <p:txEl>
                                              <p:pRg end="0" st="0"/>
                                            </p:txEl>
                                          </p:spTgt>
                                        </p:tgtEl>
                                        <p:attrNameLst>
                                          <p:attrName>style.visibility</p:attrName>
                                        </p:attrNameLst>
                                      </p:cBhvr>
                                      <p:to>
                                        <p:strVal val="visible"/>
                                      </p:to>
                                    </p:set>
                                    <p:animEffect filter="fade" transition="in">
                                      <p:cBhvr>
                                        <p:cTn dur="2500"/>
                                        <p:tgtEl>
                                          <p:spTgt spid="110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7">
                                            <p:txEl>
                                              <p:pRg end="1" st="1"/>
                                            </p:txEl>
                                          </p:spTgt>
                                        </p:tgtEl>
                                        <p:attrNameLst>
                                          <p:attrName>style.visibility</p:attrName>
                                        </p:attrNameLst>
                                      </p:cBhvr>
                                      <p:to>
                                        <p:strVal val="visible"/>
                                      </p:to>
                                    </p:set>
                                    <p:animEffect filter="fade" transition="in">
                                      <p:cBhvr>
                                        <p:cTn dur="2500"/>
                                        <p:tgtEl>
                                          <p:spTgt spid="110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7">
                                            <p:txEl>
                                              <p:pRg end="2" st="2"/>
                                            </p:txEl>
                                          </p:spTgt>
                                        </p:tgtEl>
                                        <p:attrNameLst>
                                          <p:attrName>style.visibility</p:attrName>
                                        </p:attrNameLst>
                                      </p:cBhvr>
                                      <p:to>
                                        <p:strVal val="visible"/>
                                      </p:to>
                                    </p:set>
                                    <p:animEffect filter="fade" transition="in">
                                      <p:cBhvr>
                                        <p:cTn dur="2500"/>
                                        <p:tgtEl>
                                          <p:spTgt spid="110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7">
                                            <p:txEl>
                                              <p:pRg end="3" st="3"/>
                                            </p:txEl>
                                          </p:spTgt>
                                        </p:tgtEl>
                                        <p:attrNameLst>
                                          <p:attrName>style.visibility</p:attrName>
                                        </p:attrNameLst>
                                      </p:cBhvr>
                                      <p:to>
                                        <p:strVal val="visible"/>
                                      </p:to>
                                    </p:set>
                                    <p:animEffect filter="fade" transition="in">
                                      <p:cBhvr>
                                        <p:cTn dur="2500"/>
                                        <p:tgtEl>
                                          <p:spTgt spid="110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7">
                                            <p:txEl>
                                              <p:pRg end="4" st="4"/>
                                            </p:txEl>
                                          </p:spTgt>
                                        </p:tgtEl>
                                        <p:attrNameLst>
                                          <p:attrName>style.visibility</p:attrName>
                                        </p:attrNameLst>
                                      </p:cBhvr>
                                      <p:to>
                                        <p:strVal val="visible"/>
                                      </p:to>
                                    </p:set>
                                    <p:animEffect filter="fade" transition="in">
                                      <p:cBhvr>
                                        <p:cTn dur="2500"/>
                                        <p:tgtEl>
                                          <p:spTgt spid="110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7">
                                            <p:txEl>
                                              <p:pRg end="5" st="5"/>
                                            </p:txEl>
                                          </p:spTgt>
                                        </p:tgtEl>
                                        <p:attrNameLst>
                                          <p:attrName>style.visibility</p:attrName>
                                        </p:attrNameLst>
                                      </p:cBhvr>
                                      <p:to>
                                        <p:strVal val="visible"/>
                                      </p:to>
                                    </p:set>
                                    <p:animEffect filter="fade" transition="in">
                                      <p:cBhvr>
                                        <p:cTn dur="2500"/>
                                        <p:tgtEl>
                                          <p:spTgt spid="1107">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grpSp>
        <p:nvGrpSpPr>
          <p:cNvPr id="1112" name="Google Shape;1112;p38"/>
          <p:cNvGrpSpPr/>
          <p:nvPr/>
        </p:nvGrpSpPr>
        <p:grpSpPr>
          <a:xfrm>
            <a:off x="2590285" y="3147368"/>
            <a:ext cx="3805061" cy="1337934"/>
            <a:chOff x="4319250" y="3137000"/>
            <a:chExt cx="885825" cy="524125"/>
          </a:xfrm>
        </p:grpSpPr>
        <p:sp>
          <p:nvSpPr>
            <p:cNvPr id="1113" name="Google Shape;1113;p38"/>
            <p:cNvSpPr/>
            <p:nvPr/>
          </p:nvSpPr>
          <p:spPr>
            <a:xfrm>
              <a:off x="4334525" y="3137000"/>
              <a:ext cx="816875" cy="145250"/>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38"/>
            <p:cNvSpPr/>
            <p:nvPr/>
          </p:nvSpPr>
          <p:spPr>
            <a:xfrm>
              <a:off x="4356675" y="3182825"/>
              <a:ext cx="798275" cy="12927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38"/>
            <p:cNvSpPr/>
            <p:nvPr/>
          </p:nvSpPr>
          <p:spPr>
            <a:xfrm>
              <a:off x="4345775" y="3233150"/>
              <a:ext cx="859300" cy="100300"/>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38"/>
            <p:cNvSpPr/>
            <p:nvPr/>
          </p:nvSpPr>
          <p:spPr>
            <a:xfrm>
              <a:off x="4359800" y="3270500"/>
              <a:ext cx="768200" cy="83975"/>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38"/>
            <p:cNvSpPr/>
            <p:nvPr/>
          </p:nvSpPr>
          <p:spPr>
            <a:xfrm>
              <a:off x="4326650" y="3282500"/>
              <a:ext cx="830850" cy="180500"/>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38"/>
            <p:cNvSpPr/>
            <p:nvPr/>
          </p:nvSpPr>
          <p:spPr>
            <a:xfrm>
              <a:off x="4319250" y="3360925"/>
              <a:ext cx="817050" cy="79000"/>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38"/>
            <p:cNvSpPr/>
            <p:nvPr/>
          </p:nvSpPr>
          <p:spPr>
            <a:xfrm>
              <a:off x="4359800" y="3368900"/>
              <a:ext cx="757150" cy="121750"/>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38"/>
            <p:cNvSpPr/>
            <p:nvPr/>
          </p:nvSpPr>
          <p:spPr>
            <a:xfrm>
              <a:off x="4369825" y="3442375"/>
              <a:ext cx="758625" cy="151550"/>
            </a:xfrm>
            <a:custGeom>
              <a:rect b="b" l="l" r="r" t="t"/>
              <a:pathLst>
                <a:path extrusionOk="0" h="6062" w="30345">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38"/>
            <p:cNvSpPr/>
            <p:nvPr/>
          </p:nvSpPr>
          <p:spPr>
            <a:xfrm>
              <a:off x="4409400" y="3507550"/>
              <a:ext cx="682250" cy="94025"/>
            </a:xfrm>
            <a:custGeom>
              <a:rect b="b" l="l" r="r" t="t"/>
              <a:pathLst>
                <a:path extrusionOk="0" h="3761" w="2729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38"/>
            <p:cNvSpPr/>
            <p:nvPr/>
          </p:nvSpPr>
          <p:spPr>
            <a:xfrm>
              <a:off x="4327875" y="3557000"/>
              <a:ext cx="818000" cy="104125"/>
            </a:xfrm>
            <a:custGeom>
              <a:rect b="b" l="l" r="r" t="t"/>
              <a:pathLst>
                <a:path extrusionOk="0" h="4165" w="3272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38"/>
            <p:cNvSpPr/>
            <p:nvPr/>
          </p:nvSpPr>
          <p:spPr>
            <a:xfrm>
              <a:off x="4492625" y="3568500"/>
              <a:ext cx="516700" cy="88850"/>
            </a:xfrm>
            <a:custGeom>
              <a:rect b="b" l="l" r="r" t="t"/>
              <a:pathLst>
                <a:path extrusionOk="0" h="3554" w="20668">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24" name="Google Shape;1124;p38"/>
          <p:cNvSpPr txBox="1"/>
          <p:nvPr>
            <p:ph type="title"/>
          </p:nvPr>
        </p:nvSpPr>
        <p:spPr>
          <a:xfrm>
            <a:off x="856925" y="1257825"/>
            <a:ext cx="7691400" cy="1482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600"/>
              <a:t>Connectivism Learning Theory</a:t>
            </a:r>
            <a:endParaRPr sz="4600"/>
          </a:p>
        </p:txBody>
      </p:sp>
      <p:sp>
        <p:nvSpPr>
          <p:cNvPr id="1125" name="Google Shape;1125;p38"/>
          <p:cNvSpPr txBox="1"/>
          <p:nvPr>
            <p:ph idx="1" type="subTitle"/>
          </p:nvPr>
        </p:nvSpPr>
        <p:spPr>
          <a:xfrm>
            <a:off x="2445375" y="3448475"/>
            <a:ext cx="4075500" cy="90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D73B3B"/>
                </a:solidFill>
                <a:latin typeface="Itim"/>
                <a:ea typeface="Itim"/>
                <a:cs typeface="Itim"/>
                <a:sym typeface="Itim"/>
              </a:rPr>
              <a:t>Lance Whisenant</a:t>
            </a:r>
            <a:endParaRPr b="1" sz="2600">
              <a:solidFill>
                <a:srgbClr val="D73B3B"/>
              </a:solidFill>
              <a:latin typeface="Itim"/>
              <a:ea typeface="Itim"/>
              <a:cs typeface="Itim"/>
              <a:sym typeface="Itim"/>
            </a:endParaRPr>
          </a:p>
          <a:p>
            <a:pPr indent="0" lvl="0" marL="0" rtl="0" algn="ctr">
              <a:spcBef>
                <a:spcPts val="0"/>
              </a:spcBef>
              <a:spcAft>
                <a:spcPts val="0"/>
              </a:spcAft>
              <a:buNone/>
            </a:pPr>
            <a:r>
              <a:t/>
            </a:r>
            <a:endParaRPr b="1"/>
          </a:p>
        </p:txBody>
      </p:sp>
      <p:sp>
        <p:nvSpPr>
          <p:cNvPr id="1126" name="Google Shape;1126;p38"/>
          <p:cNvSpPr txBox="1"/>
          <p:nvPr>
            <p:ph idx="2" type="title"/>
          </p:nvPr>
        </p:nvSpPr>
        <p:spPr>
          <a:xfrm>
            <a:off x="3843750" y="591063"/>
            <a:ext cx="1456500" cy="675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solidFill>
                  <a:srgbClr val="D73B3B"/>
                </a:solidFill>
              </a:rPr>
              <a:t>02</a:t>
            </a:r>
            <a:endParaRPr>
              <a:solidFill>
                <a:srgbClr val="D73B3B"/>
              </a:solidFill>
            </a:endParaRPr>
          </a:p>
        </p:txBody>
      </p:sp>
      <p:grpSp>
        <p:nvGrpSpPr>
          <p:cNvPr id="1127" name="Google Shape;1127;p38"/>
          <p:cNvGrpSpPr/>
          <p:nvPr/>
        </p:nvGrpSpPr>
        <p:grpSpPr>
          <a:xfrm flipH="1" rot="372491">
            <a:off x="1097518" y="3478413"/>
            <a:ext cx="595061" cy="675849"/>
            <a:chOff x="5464100" y="4208075"/>
            <a:chExt cx="494625" cy="579650"/>
          </a:xfrm>
        </p:grpSpPr>
        <p:sp>
          <p:nvSpPr>
            <p:cNvPr id="1128" name="Google Shape;1128;p38"/>
            <p:cNvSpPr/>
            <p:nvPr/>
          </p:nvSpPr>
          <p:spPr>
            <a:xfrm>
              <a:off x="5594650" y="4504850"/>
              <a:ext cx="341250" cy="255800"/>
            </a:xfrm>
            <a:custGeom>
              <a:rect b="b" l="l" r="r" t="t"/>
              <a:pathLst>
                <a:path extrusionOk="0" h="10232" w="1365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38"/>
            <p:cNvSpPr/>
            <p:nvPr/>
          </p:nvSpPr>
          <p:spPr>
            <a:xfrm>
              <a:off x="5518750" y="4363750"/>
              <a:ext cx="340700" cy="255675"/>
            </a:xfrm>
            <a:custGeom>
              <a:rect b="b" l="l" r="r" t="t"/>
              <a:pathLst>
                <a:path extrusionOk="0" h="10227" w="13628">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38"/>
            <p:cNvSpPr/>
            <p:nvPr/>
          </p:nvSpPr>
          <p:spPr>
            <a:xfrm>
              <a:off x="5475950" y="4235275"/>
              <a:ext cx="281925" cy="269375"/>
            </a:xfrm>
            <a:custGeom>
              <a:rect b="b" l="l" r="r" t="t"/>
              <a:pathLst>
                <a:path extrusionOk="0" h="10775" w="11277">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38"/>
            <p:cNvSpPr/>
            <p:nvPr/>
          </p:nvSpPr>
          <p:spPr>
            <a:xfrm>
              <a:off x="5717000" y="4421125"/>
              <a:ext cx="42000" cy="94525"/>
            </a:xfrm>
            <a:custGeom>
              <a:rect b="b" l="l" r="r" t="t"/>
              <a:pathLst>
                <a:path extrusionOk="0" h="3781" w="168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38"/>
            <p:cNvSpPr/>
            <p:nvPr/>
          </p:nvSpPr>
          <p:spPr>
            <a:xfrm>
              <a:off x="5750000" y="4392700"/>
              <a:ext cx="46925" cy="98950"/>
            </a:xfrm>
            <a:custGeom>
              <a:rect b="b" l="l" r="r" t="t"/>
              <a:pathLst>
                <a:path extrusionOk="0" h="3958" w="1877">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38"/>
            <p:cNvSpPr/>
            <p:nvPr/>
          </p:nvSpPr>
          <p:spPr>
            <a:xfrm>
              <a:off x="5795175" y="4403700"/>
              <a:ext cx="30450" cy="52625"/>
            </a:xfrm>
            <a:custGeom>
              <a:rect b="b" l="l" r="r" t="t"/>
              <a:pathLst>
                <a:path extrusionOk="0" h="2105" w="1218">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38"/>
            <p:cNvSpPr/>
            <p:nvPr/>
          </p:nvSpPr>
          <p:spPr>
            <a:xfrm>
              <a:off x="5783525" y="4580275"/>
              <a:ext cx="38225" cy="81675"/>
            </a:xfrm>
            <a:custGeom>
              <a:rect b="b" l="l" r="r" t="t"/>
              <a:pathLst>
                <a:path extrusionOk="0" h="3267" w="1529">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38"/>
            <p:cNvSpPr/>
            <p:nvPr/>
          </p:nvSpPr>
          <p:spPr>
            <a:xfrm>
              <a:off x="5824600" y="4544075"/>
              <a:ext cx="49675" cy="96575"/>
            </a:xfrm>
            <a:custGeom>
              <a:rect b="b" l="l" r="r" t="t"/>
              <a:pathLst>
                <a:path extrusionOk="0" h="3863" w="1987">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38"/>
            <p:cNvSpPr/>
            <p:nvPr/>
          </p:nvSpPr>
          <p:spPr>
            <a:xfrm>
              <a:off x="5876375" y="4540750"/>
              <a:ext cx="23725" cy="54675"/>
            </a:xfrm>
            <a:custGeom>
              <a:rect b="b" l="l" r="r" t="t"/>
              <a:pathLst>
                <a:path extrusionOk="0" h="2187" w="949">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38"/>
            <p:cNvSpPr/>
            <p:nvPr/>
          </p:nvSpPr>
          <p:spPr>
            <a:xfrm>
              <a:off x="5464100" y="4208075"/>
              <a:ext cx="334850" cy="317675"/>
            </a:xfrm>
            <a:custGeom>
              <a:rect b="b" l="l" r="r" t="t"/>
              <a:pathLst>
                <a:path extrusionOk="0" h="12707" w="13394">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38"/>
            <p:cNvSpPr/>
            <p:nvPr/>
          </p:nvSpPr>
          <p:spPr>
            <a:xfrm>
              <a:off x="5495775" y="4342975"/>
              <a:ext cx="376800" cy="309500"/>
            </a:xfrm>
            <a:custGeom>
              <a:rect b="b" l="l" r="r" t="t"/>
              <a:pathLst>
                <a:path extrusionOk="0" h="12380" w="15072">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38"/>
            <p:cNvSpPr/>
            <p:nvPr/>
          </p:nvSpPr>
          <p:spPr>
            <a:xfrm>
              <a:off x="5582050" y="4477650"/>
              <a:ext cx="376675" cy="310075"/>
            </a:xfrm>
            <a:custGeom>
              <a:rect b="b" l="l" r="r" t="t"/>
              <a:pathLst>
                <a:path extrusionOk="0" h="12403" w="15067">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40" name="Google Shape;1140;p38"/>
          <p:cNvGrpSpPr/>
          <p:nvPr/>
        </p:nvGrpSpPr>
        <p:grpSpPr>
          <a:xfrm rot="9456294">
            <a:off x="6849678" y="3273665"/>
            <a:ext cx="2306042" cy="512923"/>
            <a:chOff x="7051300" y="3461525"/>
            <a:chExt cx="2305989" cy="512912"/>
          </a:xfrm>
        </p:grpSpPr>
        <p:sp>
          <p:nvSpPr>
            <p:cNvPr id="1141" name="Google Shape;1141;p38"/>
            <p:cNvSpPr/>
            <p:nvPr/>
          </p:nvSpPr>
          <p:spPr>
            <a:xfrm>
              <a:off x="7075817" y="3564700"/>
              <a:ext cx="2271819" cy="396457"/>
            </a:xfrm>
            <a:custGeom>
              <a:rect b="b" l="l" r="r" t="t"/>
              <a:pathLst>
                <a:path extrusionOk="0" h="8150" w="46702">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38"/>
            <p:cNvSpPr/>
            <p:nvPr/>
          </p:nvSpPr>
          <p:spPr>
            <a:xfrm>
              <a:off x="7056554" y="3473929"/>
              <a:ext cx="2293709" cy="379334"/>
            </a:xfrm>
            <a:custGeom>
              <a:rect b="b" l="l" r="r" t="t"/>
              <a:pathLst>
                <a:path extrusionOk="0" h="7798" w="47152">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38"/>
            <p:cNvSpPr/>
            <p:nvPr/>
          </p:nvSpPr>
          <p:spPr>
            <a:xfrm>
              <a:off x="9084585" y="3533956"/>
              <a:ext cx="102106" cy="52683"/>
            </a:xfrm>
            <a:custGeom>
              <a:rect b="b" l="l" r="r" t="t"/>
              <a:pathLst>
                <a:path extrusionOk="0" h="1083" w="2099">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38"/>
            <p:cNvSpPr/>
            <p:nvPr/>
          </p:nvSpPr>
          <p:spPr>
            <a:xfrm>
              <a:off x="7151702" y="3605512"/>
              <a:ext cx="1882416" cy="359584"/>
            </a:xfrm>
            <a:custGeom>
              <a:rect b="b" l="l" r="r" t="t"/>
              <a:pathLst>
                <a:path extrusionOk="0" h="7392" w="38697">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38"/>
            <p:cNvSpPr/>
            <p:nvPr/>
          </p:nvSpPr>
          <p:spPr>
            <a:xfrm>
              <a:off x="7764232" y="3683976"/>
              <a:ext cx="634963" cy="189034"/>
            </a:xfrm>
            <a:custGeom>
              <a:rect b="b" l="l" r="r" t="t"/>
              <a:pathLst>
                <a:path extrusionOk="0" h="3886" w="13053">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38"/>
            <p:cNvSpPr/>
            <p:nvPr/>
          </p:nvSpPr>
          <p:spPr>
            <a:xfrm>
              <a:off x="7758540" y="3565575"/>
              <a:ext cx="636277" cy="197401"/>
            </a:xfrm>
            <a:custGeom>
              <a:rect b="b" l="l" r="r" t="t"/>
              <a:pathLst>
                <a:path extrusionOk="0" h="4058" w="1308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38"/>
            <p:cNvSpPr/>
            <p:nvPr/>
          </p:nvSpPr>
          <p:spPr>
            <a:xfrm>
              <a:off x="7130639" y="3466487"/>
              <a:ext cx="1892096" cy="377145"/>
            </a:xfrm>
            <a:custGeom>
              <a:rect b="b" l="l" r="r" t="t"/>
              <a:pathLst>
                <a:path extrusionOk="0" h="7753" w="38896">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38"/>
            <p:cNvSpPr/>
            <p:nvPr/>
          </p:nvSpPr>
          <p:spPr>
            <a:xfrm>
              <a:off x="8992842" y="3474999"/>
              <a:ext cx="35997" cy="141362"/>
            </a:xfrm>
            <a:custGeom>
              <a:rect b="b" l="l" r="r" t="t"/>
              <a:pathLst>
                <a:path extrusionOk="0" h="2906" w="74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38"/>
            <p:cNvSpPr/>
            <p:nvPr/>
          </p:nvSpPr>
          <p:spPr>
            <a:xfrm>
              <a:off x="8234282" y="3461525"/>
              <a:ext cx="850704" cy="234469"/>
            </a:xfrm>
            <a:custGeom>
              <a:rect b="b" l="l" r="r" t="t"/>
              <a:pathLst>
                <a:path extrusionOk="0" h="4820" w="17488">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38"/>
            <p:cNvSpPr/>
            <p:nvPr/>
          </p:nvSpPr>
          <p:spPr>
            <a:xfrm>
              <a:off x="9007776" y="3586979"/>
              <a:ext cx="90772" cy="141168"/>
            </a:xfrm>
            <a:custGeom>
              <a:rect b="b" l="l" r="r" t="t"/>
              <a:pathLst>
                <a:path extrusionOk="0" h="2902" w="1866">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38"/>
            <p:cNvSpPr/>
            <p:nvPr/>
          </p:nvSpPr>
          <p:spPr>
            <a:xfrm>
              <a:off x="9050291" y="3487988"/>
              <a:ext cx="305685" cy="86102"/>
            </a:xfrm>
            <a:custGeom>
              <a:rect b="b" l="l" r="r" t="t"/>
              <a:pathLst>
                <a:path extrusionOk="0" h="1770" w="6284">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38"/>
            <p:cNvSpPr/>
            <p:nvPr/>
          </p:nvSpPr>
          <p:spPr>
            <a:xfrm>
              <a:off x="9073980" y="3552587"/>
              <a:ext cx="283308" cy="148610"/>
            </a:xfrm>
            <a:custGeom>
              <a:rect b="b" l="l" r="r" t="t"/>
              <a:pathLst>
                <a:path extrusionOk="0" h="3055" w="5824">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38"/>
            <p:cNvSpPr/>
            <p:nvPr/>
          </p:nvSpPr>
          <p:spPr>
            <a:xfrm>
              <a:off x="7051300" y="3556236"/>
              <a:ext cx="1992937" cy="418201"/>
            </a:xfrm>
            <a:custGeom>
              <a:rect b="b" l="l" r="r" t="t"/>
              <a:pathLst>
                <a:path extrusionOk="0" h="8597" w="40969">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38"/>
            <p:cNvSpPr/>
            <p:nvPr/>
          </p:nvSpPr>
          <p:spPr>
            <a:xfrm>
              <a:off x="7753724" y="3601377"/>
              <a:ext cx="138152" cy="171960"/>
            </a:xfrm>
            <a:custGeom>
              <a:rect b="b" l="l" r="r" t="t"/>
              <a:pathLst>
                <a:path extrusionOk="0" h="3535" w="284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38"/>
            <p:cNvSpPr/>
            <p:nvPr/>
          </p:nvSpPr>
          <p:spPr>
            <a:xfrm>
              <a:off x="8276797" y="3673322"/>
              <a:ext cx="127207" cy="161161"/>
            </a:xfrm>
            <a:custGeom>
              <a:rect b="b" l="l" r="r" t="t"/>
              <a:pathLst>
                <a:path extrusionOk="0" h="3313" w="2615">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38"/>
            <p:cNvSpPr/>
            <p:nvPr/>
          </p:nvSpPr>
          <p:spPr>
            <a:xfrm>
              <a:off x="7126261" y="3708687"/>
              <a:ext cx="37311" cy="143746"/>
            </a:xfrm>
            <a:custGeom>
              <a:rect b="b" l="l" r="r" t="t"/>
              <a:pathLst>
                <a:path extrusionOk="0" h="2955" w="767">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38"/>
            <p:cNvSpPr/>
            <p:nvPr/>
          </p:nvSpPr>
          <p:spPr>
            <a:xfrm>
              <a:off x="7753724" y="3752661"/>
              <a:ext cx="159215" cy="130125"/>
            </a:xfrm>
            <a:custGeom>
              <a:rect b="b" l="l" r="r" t="t"/>
              <a:pathLst>
                <a:path extrusionOk="0" h="2675" w="3273">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38"/>
            <p:cNvSpPr/>
            <p:nvPr/>
          </p:nvSpPr>
          <p:spPr>
            <a:xfrm>
              <a:off x="7140708" y="3828157"/>
              <a:ext cx="36046" cy="134163"/>
            </a:xfrm>
            <a:custGeom>
              <a:rect b="b" l="l" r="r" t="t"/>
              <a:pathLst>
                <a:path extrusionOk="0" h="2758" w="741">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9" name="Google Shape;1159;p38"/>
          <p:cNvGrpSpPr/>
          <p:nvPr/>
        </p:nvGrpSpPr>
        <p:grpSpPr>
          <a:xfrm>
            <a:off x="3928443" y="1223150"/>
            <a:ext cx="1287126" cy="176025"/>
            <a:chOff x="4345425" y="2175475"/>
            <a:chExt cx="800750" cy="176025"/>
          </a:xfrm>
        </p:grpSpPr>
        <p:sp>
          <p:nvSpPr>
            <p:cNvPr id="1160" name="Google Shape;1160;p38"/>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38"/>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2" name="Google Shape;1162;p38"/>
          <p:cNvGrpSpPr/>
          <p:nvPr/>
        </p:nvGrpSpPr>
        <p:grpSpPr>
          <a:xfrm>
            <a:off x="1729806" y="2435700"/>
            <a:ext cx="5616781" cy="176025"/>
            <a:chOff x="4345425" y="2175475"/>
            <a:chExt cx="800750" cy="176025"/>
          </a:xfrm>
        </p:grpSpPr>
        <p:sp>
          <p:nvSpPr>
            <p:cNvPr id="1163" name="Google Shape;1163;p38"/>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38"/>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5" name="Google Shape;1165;p38"/>
          <p:cNvGrpSpPr/>
          <p:nvPr/>
        </p:nvGrpSpPr>
        <p:grpSpPr>
          <a:xfrm rot="854098">
            <a:off x="7782856" y="510397"/>
            <a:ext cx="639528" cy="438002"/>
            <a:chOff x="5501450" y="2545600"/>
            <a:chExt cx="639525" cy="438000"/>
          </a:xfrm>
        </p:grpSpPr>
        <p:sp>
          <p:nvSpPr>
            <p:cNvPr id="1166" name="Google Shape;1166;p38"/>
            <p:cNvSpPr/>
            <p:nvPr/>
          </p:nvSpPr>
          <p:spPr>
            <a:xfrm>
              <a:off x="5501450" y="2545600"/>
              <a:ext cx="639525" cy="438000"/>
            </a:xfrm>
            <a:custGeom>
              <a:rect b="b" l="l" r="r" t="t"/>
              <a:pathLst>
                <a:path extrusionOk="0" h="17520" w="25581">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38"/>
            <p:cNvSpPr/>
            <p:nvPr/>
          </p:nvSpPr>
          <p:spPr>
            <a:xfrm>
              <a:off x="5714775" y="2654925"/>
              <a:ext cx="280075" cy="257600"/>
            </a:xfrm>
            <a:custGeom>
              <a:rect b="b" l="l" r="r" t="t"/>
              <a:pathLst>
                <a:path extrusionOk="0" h="10304" w="11203">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push/>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39"/>
          <p:cNvSpPr txBox="1"/>
          <p:nvPr>
            <p:ph type="title"/>
          </p:nvPr>
        </p:nvSpPr>
        <p:spPr>
          <a:xfrm>
            <a:off x="4789200" y="405250"/>
            <a:ext cx="4112700" cy="11670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4000"/>
              <a:t>Introduction of Connectivism</a:t>
            </a:r>
            <a:endParaRPr sz="4000"/>
          </a:p>
        </p:txBody>
      </p:sp>
      <p:grpSp>
        <p:nvGrpSpPr>
          <p:cNvPr id="1173" name="Google Shape;1173;p39"/>
          <p:cNvGrpSpPr/>
          <p:nvPr/>
        </p:nvGrpSpPr>
        <p:grpSpPr>
          <a:xfrm>
            <a:off x="476553" y="268312"/>
            <a:ext cx="806657" cy="421744"/>
            <a:chOff x="1822875" y="1377000"/>
            <a:chExt cx="548075" cy="286550"/>
          </a:xfrm>
        </p:grpSpPr>
        <p:sp>
          <p:nvSpPr>
            <p:cNvPr id="1174" name="Google Shape;1174;p39"/>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39"/>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39"/>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39"/>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39"/>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39"/>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39"/>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39"/>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39"/>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3" name="Google Shape;1183;p39"/>
          <p:cNvGrpSpPr/>
          <p:nvPr/>
        </p:nvGrpSpPr>
        <p:grpSpPr>
          <a:xfrm>
            <a:off x="7840615" y="4679711"/>
            <a:ext cx="1745583" cy="230173"/>
            <a:chOff x="1394800" y="3522000"/>
            <a:chExt cx="1048650" cy="138275"/>
          </a:xfrm>
        </p:grpSpPr>
        <p:sp>
          <p:nvSpPr>
            <p:cNvPr id="1184" name="Google Shape;1184;p39"/>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39"/>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39"/>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39"/>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39"/>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39"/>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39"/>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39"/>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39"/>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3" name="Google Shape;1193;p39"/>
          <p:cNvSpPr txBox="1"/>
          <p:nvPr/>
        </p:nvSpPr>
        <p:spPr>
          <a:xfrm>
            <a:off x="853475" y="3643875"/>
            <a:ext cx="3661200" cy="26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500">
                <a:latin typeface="Muli"/>
                <a:ea typeface="Muli"/>
                <a:cs typeface="Muli"/>
                <a:sym typeface="Muli"/>
              </a:rPr>
              <a:t>Image obtained from: </a:t>
            </a:r>
            <a:r>
              <a:rPr b="1" lang="en" sz="500" u="sng">
                <a:solidFill>
                  <a:schemeClr val="hlink"/>
                </a:solidFill>
                <a:latin typeface="Muli"/>
                <a:ea typeface="Muli"/>
                <a:cs typeface="Muli"/>
                <a:sym typeface="Muli"/>
                <a:hlinkClick r:id="rId3"/>
              </a:rPr>
              <a:t>https://www.researchgate.net/figure/A-Connectivist-Framework_fig1_269071838</a:t>
            </a:r>
            <a:endParaRPr b="1" sz="500">
              <a:latin typeface="Muli"/>
              <a:ea typeface="Muli"/>
              <a:cs typeface="Muli"/>
              <a:sym typeface="Muli"/>
            </a:endParaRPr>
          </a:p>
        </p:txBody>
      </p:sp>
      <p:pic>
        <p:nvPicPr>
          <p:cNvPr id="1194" name="Google Shape;1194;p39"/>
          <p:cNvPicPr preferRelativeResize="0"/>
          <p:nvPr/>
        </p:nvPicPr>
        <p:blipFill>
          <a:blip r:embed="rId4">
            <a:alphaModFix/>
          </a:blip>
          <a:stretch>
            <a:fillRect/>
          </a:stretch>
        </p:blipFill>
        <p:spPr>
          <a:xfrm>
            <a:off x="476550" y="1059837"/>
            <a:ext cx="4566649" cy="2462025"/>
          </a:xfrm>
          <a:prstGeom prst="rect">
            <a:avLst/>
          </a:prstGeom>
          <a:noFill/>
          <a:ln cap="flat" cmpd="sng" w="19050">
            <a:solidFill>
              <a:schemeClr val="dk2"/>
            </a:solidFill>
            <a:prstDash val="solid"/>
            <a:round/>
            <a:headEnd len="sm" w="sm" type="none"/>
            <a:tailEnd len="sm" w="sm" type="none"/>
          </a:ln>
        </p:spPr>
      </p:pic>
      <p:pic>
        <p:nvPicPr>
          <p:cNvPr id="1195" name="Google Shape;1195;p39"/>
          <p:cNvPicPr preferRelativeResize="0"/>
          <p:nvPr/>
        </p:nvPicPr>
        <p:blipFill>
          <a:blip r:embed="rId5">
            <a:alphaModFix/>
          </a:blip>
          <a:stretch>
            <a:fillRect/>
          </a:stretch>
        </p:blipFill>
        <p:spPr>
          <a:xfrm>
            <a:off x="5775649" y="1824025"/>
            <a:ext cx="2648351" cy="2403835"/>
          </a:xfrm>
          <a:prstGeom prst="rect">
            <a:avLst/>
          </a:prstGeom>
          <a:noFill/>
          <a:ln cap="flat" cmpd="sng" w="19050">
            <a:solidFill>
              <a:schemeClr val="dk2"/>
            </a:solidFill>
            <a:prstDash val="solid"/>
            <a:round/>
            <a:headEnd len="sm" w="sm" type="none"/>
            <a:tailEnd len="sm" w="sm" type="none"/>
          </a:ln>
        </p:spPr>
      </p:pic>
      <p:sp>
        <p:nvSpPr>
          <p:cNvPr id="1196" name="Google Shape;1196;p39"/>
          <p:cNvSpPr txBox="1"/>
          <p:nvPr/>
        </p:nvSpPr>
        <p:spPr>
          <a:xfrm>
            <a:off x="5437800" y="4322975"/>
            <a:ext cx="3464100" cy="261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500">
                <a:latin typeface="Muli"/>
                <a:ea typeface="Muli"/>
                <a:cs typeface="Muli"/>
                <a:sym typeface="Muli"/>
              </a:rPr>
              <a:t>I</a:t>
            </a:r>
            <a:r>
              <a:rPr b="1" lang="en" sz="500">
                <a:latin typeface="Muli"/>
                <a:ea typeface="Muli"/>
                <a:cs typeface="Muli"/>
                <a:sym typeface="Muli"/>
              </a:rPr>
              <a:t>mage obtained from:</a:t>
            </a:r>
            <a:r>
              <a:rPr lang="en" sz="500" u="sng">
                <a:solidFill>
                  <a:schemeClr val="hlink"/>
                </a:solidFill>
                <a:latin typeface="Muli"/>
                <a:ea typeface="Muli"/>
                <a:cs typeface="Muli"/>
                <a:sym typeface="Muli"/>
                <a:hlinkClick r:id="rId6"/>
              </a:rPr>
              <a:t> https://sites.psu.edu/eliiskeidong/2018/01/27/the-petri-dish-of-learning-the-connectivism/</a:t>
            </a:r>
            <a:endParaRPr sz="500">
              <a:latin typeface="Muli"/>
              <a:ea typeface="Muli"/>
              <a:cs typeface="Muli"/>
              <a:sym typeface="Mul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grpSp>
        <p:nvGrpSpPr>
          <p:cNvPr id="1201" name="Google Shape;1201;p40"/>
          <p:cNvGrpSpPr/>
          <p:nvPr/>
        </p:nvGrpSpPr>
        <p:grpSpPr>
          <a:xfrm flipH="1">
            <a:off x="262050" y="1380975"/>
            <a:ext cx="3495994" cy="176025"/>
            <a:chOff x="4345425" y="2175475"/>
            <a:chExt cx="800750" cy="176025"/>
          </a:xfrm>
        </p:grpSpPr>
        <p:sp>
          <p:nvSpPr>
            <p:cNvPr id="1202" name="Google Shape;1202;p4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4" name="Google Shape;1204;p40"/>
          <p:cNvSpPr txBox="1"/>
          <p:nvPr>
            <p:ph type="title"/>
          </p:nvPr>
        </p:nvSpPr>
        <p:spPr>
          <a:xfrm>
            <a:off x="262050" y="540000"/>
            <a:ext cx="3788400" cy="10170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2800"/>
              <a:t>So, what is this exactly…?</a:t>
            </a:r>
            <a:endParaRPr sz="2800"/>
          </a:p>
        </p:txBody>
      </p:sp>
      <p:sp>
        <p:nvSpPr>
          <p:cNvPr id="1205" name="Google Shape;1205;p40"/>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0"/>
          <p:cNvSpPr txBox="1"/>
          <p:nvPr>
            <p:ph idx="1" type="body"/>
          </p:nvPr>
        </p:nvSpPr>
        <p:spPr>
          <a:xfrm>
            <a:off x="262050" y="1999000"/>
            <a:ext cx="3758400" cy="28752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b="1" lang="en" sz="1100">
                <a:solidFill>
                  <a:schemeClr val="dk1"/>
                </a:solidFill>
              </a:rPr>
              <a:t>Learning is a process that occurs in a variety of ways.</a:t>
            </a:r>
            <a:endParaRPr b="1" sz="1100">
              <a:solidFill>
                <a:schemeClr val="dk1"/>
              </a:solidFill>
            </a:endParaRPr>
          </a:p>
          <a:p>
            <a:pPr indent="-298450" lvl="1" marL="914400" rtl="0" algn="l">
              <a:spcBef>
                <a:spcPts val="0"/>
              </a:spcBef>
              <a:spcAft>
                <a:spcPts val="0"/>
              </a:spcAft>
              <a:buClr>
                <a:schemeClr val="dk1"/>
              </a:buClr>
              <a:buSzPts val="1100"/>
              <a:buChar char="○"/>
            </a:pPr>
            <a:r>
              <a:rPr b="1" lang="en" sz="1100">
                <a:solidFill>
                  <a:schemeClr val="dk1"/>
                </a:solidFill>
              </a:rPr>
              <a:t>Communities, Databases, and the good ol’ Internet.</a:t>
            </a:r>
            <a:endParaRPr b="1" sz="1100">
              <a:solidFill>
                <a:schemeClr val="dk1"/>
              </a:solidFill>
            </a:endParaRPr>
          </a:p>
          <a:p>
            <a:pPr indent="-298450" lvl="0" marL="457200" rtl="0" algn="l">
              <a:spcBef>
                <a:spcPts val="0"/>
              </a:spcBef>
              <a:spcAft>
                <a:spcPts val="0"/>
              </a:spcAft>
              <a:buClr>
                <a:schemeClr val="dk1"/>
              </a:buClr>
              <a:buSzPts val="1100"/>
              <a:buChar char="★"/>
            </a:pPr>
            <a:r>
              <a:rPr b="1" lang="en" sz="1100" u="sng">
                <a:solidFill>
                  <a:schemeClr val="dk1"/>
                </a:solidFill>
              </a:rPr>
              <a:t>Learning is continual</a:t>
            </a:r>
            <a:r>
              <a:rPr b="1" lang="en" sz="1100">
                <a:solidFill>
                  <a:schemeClr val="dk1"/>
                </a:solidFill>
              </a:rPr>
              <a:t>. You don’t just stop learning…</a:t>
            </a:r>
            <a:endParaRPr b="1" sz="1100">
              <a:solidFill>
                <a:schemeClr val="dk1"/>
              </a:solidFill>
            </a:endParaRPr>
          </a:p>
          <a:p>
            <a:pPr indent="-298450" lvl="1" marL="914400" rtl="0" algn="l">
              <a:spcBef>
                <a:spcPts val="0"/>
              </a:spcBef>
              <a:spcAft>
                <a:spcPts val="0"/>
              </a:spcAft>
              <a:buClr>
                <a:schemeClr val="dk1"/>
              </a:buClr>
              <a:buSzPts val="1100"/>
              <a:buChar char="○"/>
            </a:pPr>
            <a:r>
              <a:rPr b="1" lang="en" sz="1100">
                <a:solidFill>
                  <a:schemeClr val="dk1"/>
                </a:solidFill>
              </a:rPr>
              <a:t>Also, how we perceive our learning experience via numerous perspectives is key to learning.</a:t>
            </a:r>
            <a:endParaRPr b="1" sz="1100">
              <a:solidFill>
                <a:schemeClr val="dk1"/>
              </a:solidFill>
            </a:endParaRPr>
          </a:p>
          <a:p>
            <a:pPr indent="-298450" lvl="0" marL="457200" rtl="0" algn="l">
              <a:spcBef>
                <a:spcPts val="0"/>
              </a:spcBef>
              <a:spcAft>
                <a:spcPts val="0"/>
              </a:spcAft>
              <a:buClr>
                <a:schemeClr val="dk1"/>
              </a:buClr>
              <a:buSzPts val="1100"/>
              <a:buChar char="★"/>
            </a:pPr>
            <a:r>
              <a:rPr b="1" lang="en" sz="1100">
                <a:solidFill>
                  <a:schemeClr val="dk1"/>
                </a:solidFill>
              </a:rPr>
              <a:t>Developing connections is necessary to foster </a:t>
            </a:r>
            <a:r>
              <a:rPr b="1" lang="en" sz="1100">
                <a:solidFill>
                  <a:schemeClr val="dk1"/>
                </a:solidFill>
              </a:rPr>
              <a:t>continuous</a:t>
            </a:r>
            <a:r>
              <a:rPr b="1" lang="en" sz="1100">
                <a:solidFill>
                  <a:schemeClr val="dk1"/>
                </a:solidFill>
              </a:rPr>
              <a:t> learning.</a:t>
            </a:r>
            <a:endParaRPr b="1" sz="1100">
              <a:solidFill>
                <a:schemeClr val="dk1"/>
              </a:solidFill>
            </a:endParaRPr>
          </a:p>
          <a:p>
            <a:pPr indent="-298450" lvl="1" marL="914400" rtl="0" algn="l">
              <a:spcBef>
                <a:spcPts val="0"/>
              </a:spcBef>
              <a:spcAft>
                <a:spcPts val="0"/>
              </a:spcAft>
              <a:buClr>
                <a:schemeClr val="dk1"/>
              </a:buClr>
              <a:buSzPts val="1100"/>
              <a:buChar char="○"/>
            </a:pPr>
            <a:r>
              <a:rPr b="1" lang="en" sz="1100">
                <a:solidFill>
                  <a:schemeClr val="dk1"/>
                </a:solidFill>
              </a:rPr>
              <a:t>Yet, it’s the learners’ ability to make these connections is when learning occurs.</a:t>
            </a:r>
            <a:endParaRPr b="1" sz="1100">
              <a:solidFill>
                <a:schemeClr val="dk1"/>
              </a:solidFill>
            </a:endParaRPr>
          </a:p>
        </p:txBody>
      </p:sp>
      <p:sp>
        <p:nvSpPr>
          <p:cNvPr id="1207" name="Google Shape;1207;p40"/>
          <p:cNvSpPr txBox="1"/>
          <p:nvPr>
            <p:ph idx="3" type="subTitle"/>
          </p:nvPr>
        </p:nvSpPr>
        <p:spPr>
          <a:xfrm>
            <a:off x="312425" y="1557000"/>
            <a:ext cx="36183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900"/>
              <a:t>The Learners’ Needs</a:t>
            </a:r>
            <a:endParaRPr sz="1900"/>
          </a:p>
        </p:txBody>
      </p:sp>
      <p:sp>
        <p:nvSpPr>
          <p:cNvPr id="1208" name="Google Shape;1208;p40"/>
          <p:cNvSpPr txBox="1"/>
          <p:nvPr>
            <p:ph idx="4" type="subTitle"/>
          </p:nvPr>
        </p:nvSpPr>
        <p:spPr>
          <a:xfrm>
            <a:off x="5117375" y="1352000"/>
            <a:ext cx="3705900" cy="40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Technology, duh!?</a:t>
            </a:r>
            <a:endParaRPr sz="1800"/>
          </a:p>
        </p:txBody>
      </p:sp>
      <p:sp>
        <p:nvSpPr>
          <p:cNvPr id="1209" name="Google Shape;1209;p40"/>
          <p:cNvSpPr txBox="1"/>
          <p:nvPr>
            <p:ph type="title"/>
          </p:nvPr>
        </p:nvSpPr>
        <p:spPr>
          <a:xfrm>
            <a:off x="5076125" y="504800"/>
            <a:ext cx="3788400" cy="847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2700"/>
              <a:t>And why should I be interested?</a:t>
            </a:r>
            <a:endParaRPr sz="2700"/>
          </a:p>
        </p:txBody>
      </p:sp>
      <p:sp>
        <p:nvSpPr>
          <p:cNvPr id="1210" name="Google Shape;1210;p40"/>
          <p:cNvSpPr txBox="1"/>
          <p:nvPr>
            <p:ph idx="1" type="body"/>
          </p:nvPr>
        </p:nvSpPr>
        <p:spPr>
          <a:xfrm>
            <a:off x="5076125" y="1758800"/>
            <a:ext cx="3788400" cy="3077700"/>
          </a:xfrm>
          <a:prstGeom prst="rect">
            <a:avLst/>
          </a:prstGeom>
        </p:spPr>
        <p:txBody>
          <a:bodyPr anchorCtr="0" anchor="t" bIns="91425" lIns="91425" spcFirstLastPara="1" rIns="91425" wrap="square" tIns="91425">
            <a:noAutofit/>
          </a:bodyPr>
          <a:lstStyle/>
          <a:p>
            <a:pPr indent="-292100" lvl="0" marL="457200" rtl="0" algn="l">
              <a:spcBef>
                <a:spcPts val="0"/>
              </a:spcBef>
              <a:spcAft>
                <a:spcPts val="0"/>
              </a:spcAft>
              <a:buClr>
                <a:schemeClr val="dk1"/>
              </a:buClr>
              <a:buSzPts val="1000"/>
              <a:buChar char="★"/>
            </a:pPr>
            <a:r>
              <a:rPr b="1" lang="en" sz="1000">
                <a:solidFill>
                  <a:schemeClr val="dk1"/>
                </a:solidFill>
              </a:rPr>
              <a:t>In the last 25 years, technology has changed the way we live and how industries operate.</a:t>
            </a:r>
            <a:endParaRPr b="1" sz="1000">
              <a:solidFill>
                <a:schemeClr val="dk1"/>
              </a:solidFill>
            </a:endParaRPr>
          </a:p>
          <a:p>
            <a:pPr indent="-292100" lvl="1" marL="914400" rtl="0" algn="l">
              <a:spcBef>
                <a:spcPts val="0"/>
              </a:spcBef>
              <a:spcAft>
                <a:spcPts val="0"/>
              </a:spcAft>
              <a:buClr>
                <a:schemeClr val="dk1"/>
              </a:buClr>
              <a:buSzPts val="1000"/>
              <a:buChar char="○"/>
            </a:pPr>
            <a:r>
              <a:rPr b="1" lang="en" sz="1000">
                <a:solidFill>
                  <a:schemeClr val="dk1"/>
                </a:solidFill>
              </a:rPr>
              <a:t>I.E., if </a:t>
            </a:r>
            <a:r>
              <a:rPr b="1" lang="en" sz="1000">
                <a:solidFill>
                  <a:schemeClr val="dk1"/>
                </a:solidFill>
              </a:rPr>
              <a:t>businesses</a:t>
            </a:r>
            <a:r>
              <a:rPr b="1" lang="en" sz="1000">
                <a:solidFill>
                  <a:schemeClr val="dk1"/>
                </a:solidFill>
              </a:rPr>
              <a:t> want to be profitable then they must embrace technology.</a:t>
            </a:r>
            <a:endParaRPr b="1" sz="1000">
              <a:solidFill>
                <a:schemeClr val="dk1"/>
              </a:solidFill>
            </a:endParaRPr>
          </a:p>
          <a:p>
            <a:pPr indent="-292100" lvl="0" marL="457200" rtl="0" algn="l">
              <a:spcBef>
                <a:spcPts val="0"/>
              </a:spcBef>
              <a:spcAft>
                <a:spcPts val="0"/>
              </a:spcAft>
              <a:buClr>
                <a:schemeClr val="dk1"/>
              </a:buClr>
              <a:buSzPts val="1000"/>
              <a:buChar char="★"/>
            </a:pPr>
            <a:r>
              <a:rPr b="1" lang="en" sz="1000">
                <a:solidFill>
                  <a:schemeClr val="dk1"/>
                </a:solidFill>
              </a:rPr>
              <a:t>Digital Literacy</a:t>
            </a:r>
            <a:endParaRPr b="1" sz="1000">
              <a:solidFill>
                <a:schemeClr val="dk1"/>
              </a:solidFill>
            </a:endParaRPr>
          </a:p>
          <a:p>
            <a:pPr indent="-292100" lvl="1" marL="914400" rtl="0" algn="l">
              <a:spcBef>
                <a:spcPts val="0"/>
              </a:spcBef>
              <a:spcAft>
                <a:spcPts val="0"/>
              </a:spcAft>
              <a:buClr>
                <a:schemeClr val="dk1"/>
              </a:buClr>
              <a:buSzPts val="1000"/>
              <a:buChar char="○"/>
            </a:pPr>
            <a:r>
              <a:rPr b="1" lang="en" sz="1000">
                <a:solidFill>
                  <a:schemeClr val="dk1"/>
                </a:solidFill>
              </a:rPr>
              <a:t>Technological proficiency, media and information literacy, etc.</a:t>
            </a:r>
            <a:endParaRPr b="1" sz="1000">
              <a:solidFill>
                <a:schemeClr val="dk1"/>
              </a:solidFill>
            </a:endParaRPr>
          </a:p>
          <a:p>
            <a:pPr indent="-292100" lvl="0" marL="457200" rtl="0" algn="l">
              <a:spcBef>
                <a:spcPts val="0"/>
              </a:spcBef>
              <a:spcAft>
                <a:spcPts val="0"/>
              </a:spcAft>
              <a:buClr>
                <a:schemeClr val="dk1"/>
              </a:buClr>
              <a:buSzPts val="1000"/>
              <a:buChar char="★"/>
            </a:pPr>
            <a:r>
              <a:rPr b="1" lang="en" sz="1000">
                <a:solidFill>
                  <a:schemeClr val="dk1"/>
                </a:solidFill>
              </a:rPr>
              <a:t>The New Learning Paradigm:</a:t>
            </a:r>
            <a:endParaRPr b="1" sz="1000">
              <a:solidFill>
                <a:schemeClr val="dk1"/>
              </a:solidFill>
            </a:endParaRPr>
          </a:p>
          <a:p>
            <a:pPr indent="0" lvl="0" marL="0" rtl="0" algn="l">
              <a:spcBef>
                <a:spcPts val="1600"/>
              </a:spcBef>
              <a:spcAft>
                <a:spcPts val="1600"/>
              </a:spcAft>
              <a:buNone/>
            </a:pPr>
            <a:r>
              <a:t/>
            </a:r>
            <a:endParaRPr sz="1100"/>
          </a:p>
        </p:txBody>
      </p:sp>
      <p:pic>
        <p:nvPicPr>
          <p:cNvPr id="1211" name="Google Shape;1211;p40"/>
          <p:cNvPicPr preferRelativeResize="0"/>
          <p:nvPr/>
        </p:nvPicPr>
        <p:blipFill>
          <a:blip r:embed="rId3">
            <a:alphaModFix/>
          </a:blip>
          <a:stretch>
            <a:fillRect/>
          </a:stretch>
        </p:blipFill>
        <p:spPr>
          <a:xfrm>
            <a:off x="5570225" y="3309150"/>
            <a:ext cx="3084601" cy="1527350"/>
          </a:xfrm>
          <a:prstGeom prst="rect">
            <a:avLst/>
          </a:prstGeom>
          <a:noFill/>
          <a:ln cap="flat" cmpd="sng" w="9525">
            <a:solidFill>
              <a:schemeClr val="dk2"/>
            </a:solidFill>
            <a:prstDash val="solid"/>
            <a:round/>
            <a:headEnd len="sm" w="sm" type="none"/>
            <a:tailEnd len="sm" w="sm" type="none"/>
          </a:ln>
        </p:spPr>
      </p:pic>
      <p:sp>
        <p:nvSpPr>
          <p:cNvPr id="1212" name="Google Shape;1212;p40"/>
          <p:cNvSpPr txBox="1"/>
          <p:nvPr/>
        </p:nvSpPr>
        <p:spPr>
          <a:xfrm>
            <a:off x="5308350" y="4874200"/>
            <a:ext cx="37059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700">
                <a:latin typeface="Muli"/>
                <a:ea typeface="Muli"/>
                <a:cs typeface="Muli"/>
                <a:sym typeface="Muli"/>
              </a:rPr>
              <a:t>Image obtained from</a:t>
            </a:r>
            <a:r>
              <a:rPr lang="en" sz="700">
                <a:latin typeface="Muli"/>
                <a:ea typeface="Muli"/>
                <a:cs typeface="Muli"/>
                <a:sym typeface="Muli"/>
              </a:rPr>
              <a:t>: </a:t>
            </a:r>
            <a:r>
              <a:rPr lang="en" sz="700" u="sng">
                <a:solidFill>
                  <a:schemeClr val="hlink"/>
                </a:solidFill>
                <a:latin typeface="Muli"/>
                <a:ea typeface="Muli"/>
                <a:cs typeface="Muli"/>
                <a:sym typeface="Muli"/>
                <a:hlinkClick r:id="rId4"/>
              </a:rPr>
              <a:t>https://www.sciedu.ca/journal/index.php/ijhe/article/view/5156</a:t>
            </a:r>
            <a:endParaRPr sz="700">
              <a:latin typeface="Muli"/>
              <a:ea typeface="Muli"/>
              <a:cs typeface="Muli"/>
              <a:sym typeface="Mul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6" name="Shape 1216"/>
        <p:cNvGrpSpPr/>
        <p:nvPr/>
      </p:nvGrpSpPr>
      <p:grpSpPr>
        <a:xfrm>
          <a:off x="0" y="0"/>
          <a:ext cx="0" cy="0"/>
          <a:chOff x="0" y="0"/>
          <a:chExt cx="0" cy="0"/>
        </a:xfrm>
      </p:grpSpPr>
      <p:sp>
        <p:nvSpPr>
          <p:cNvPr id="1217" name="Google Shape;1217;p41"/>
          <p:cNvSpPr txBox="1"/>
          <p:nvPr>
            <p:ph type="title"/>
          </p:nvPr>
        </p:nvSpPr>
        <p:spPr>
          <a:xfrm>
            <a:off x="87850" y="875925"/>
            <a:ext cx="3962400" cy="3916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3800"/>
              <a:t>The Appeal of Connectivism</a:t>
            </a:r>
            <a:endParaRPr sz="3800"/>
          </a:p>
          <a:p>
            <a:pPr indent="0" lvl="0" marL="0" rtl="0" algn="ctr">
              <a:spcBef>
                <a:spcPts val="0"/>
              </a:spcBef>
              <a:spcAft>
                <a:spcPts val="0"/>
              </a:spcAft>
              <a:buNone/>
            </a:pPr>
            <a:r>
              <a:t/>
            </a:r>
            <a:endParaRPr sz="1000"/>
          </a:p>
          <a:p>
            <a:pPr indent="-304800" lvl="0" marL="457200" rtl="0" algn="l">
              <a:spcBef>
                <a:spcPts val="0"/>
              </a:spcBef>
              <a:spcAft>
                <a:spcPts val="0"/>
              </a:spcAft>
              <a:buSzPts val="1200"/>
              <a:buChar char="●"/>
            </a:pPr>
            <a:r>
              <a:rPr lang="en" sz="1200"/>
              <a:t>Established theories describe learning as occurring within a person, i.e. brain-based learning; such perspectives do not recognize the idea that knowledge, learning, and meaning can be conceptualized as networked elements that exist external of human beings.</a:t>
            </a:r>
            <a:endParaRPr sz="1200"/>
          </a:p>
          <a:p>
            <a:pPr indent="0" lvl="0" marL="457200" rtl="0" algn="l">
              <a:spcBef>
                <a:spcPts val="0"/>
              </a:spcBef>
              <a:spcAft>
                <a:spcPts val="0"/>
              </a:spcAft>
              <a:buNone/>
            </a:pPr>
            <a:r>
              <a:t/>
            </a:r>
            <a:endParaRPr sz="1200"/>
          </a:p>
          <a:p>
            <a:pPr indent="-304800" lvl="0" marL="457200" rtl="0" algn="l">
              <a:spcBef>
                <a:spcPts val="0"/>
              </a:spcBef>
              <a:spcAft>
                <a:spcPts val="0"/>
              </a:spcAft>
              <a:buSzPts val="1200"/>
              <a:buChar char="●"/>
            </a:pPr>
            <a:r>
              <a:rPr lang="en" sz="1200"/>
              <a:t>Learning landscapes are networked, social, and technological.</a:t>
            </a:r>
            <a:endParaRPr sz="1200"/>
          </a:p>
          <a:p>
            <a:pPr indent="0" lvl="0" marL="0" rtl="0" algn="l">
              <a:spcBef>
                <a:spcPts val="0"/>
              </a:spcBef>
              <a:spcAft>
                <a:spcPts val="0"/>
              </a:spcAft>
              <a:buNone/>
            </a:pPr>
            <a:r>
              <a:t/>
            </a:r>
            <a:endParaRPr sz="1200"/>
          </a:p>
          <a:p>
            <a:pPr indent="-304800" lvl="0" marL="457200" rtl="0" algn="l">
              <a:spcBef>
                <a:spcPts val="0"/>
              </a:spcBef>
              <a:spcAft>
                <a:spcPts val="0"/>
              </a:spcAft>
              <a:buSzPts val="1200"/>
              <a:buChar char="●"/>
            </a:pPr>
            <a:r>
              <a:rPr lang="en" sz="1200"/>
              <a:t>Viewing information literacy in terms of connections suggests that connectivism provides a framework for understanding how students learn.</a:t>
            </a:r>
            <a:endParaRPr sz="1200"/>
          </a:p>
        </p:txBody>
      </p:sp>
      <p:sp>
        <p:nvSpPr>
          <p:cNvPr id="1218" name="Google Shape;1218;p41"/>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9" name="Google Shape;1219;p41"/>
          <p:cNvGrpSpPr/>
          <p:nvPr/>
        </p:nvGrpSpPr>
        <p:grpSpPr>
          <a:xfrm flipH="1">
            <a:off x="148945" y="1988300"/>
            <a:ext cx="3253687" cy="176025"/>
            <a:chOff x="4345425" y="2175475"/>
            <a:chExt cx="800750" cy="176025"/>
          </a:xfrm>
        </p:grpSpPr>
        <p:sp>
          <p:nvSpPr>
            <p:cNvPr id="1220" name="Google Shape;1220;p4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2" name="Google Shape;1222;p41"/>
          <p:cNvSpPr txBox="1"/>
          <p:nvPr>
            <p:ph idx="1" type="subTitle"/>
          </p:nvPr>
        </p:nvSpPr>
        <p:spPr>
          <a:xfrm>
            <a:off x="5123975" y="790550"/>
            <a:ext cx="4020000" cy="40017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3800">
                <a:solidFill>
                  <a:schemeClr val="dk1"/>
                </a:solidFill>
                <a:latin typeface="Itim"/>
                <a:ea typeface="Itim"/>
                <a:cs typeface="Itim"/>
                <a:sym typeface="Itim"/>
              </a:rPr>
              <a:t>The Practicality of Connectivism</a:t>
            </a:r>
            <a:endParaRPr b="1" sz="3800">
              <a:solidFill>
                <a:schemeClr val="dk1"/>
              </a:solidFill>
              <a:latin typeface="Itim"/>
              <a:ea typeface="Itim"/>
              <a:cs typeface="Itim"/>
              <a:sym typeface="Itim"/>
            </a:endParaRPr>
          </a:p>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304800" lvl="0" marL="457200" rtl="0" algn="l">
              <a:spcBef>
                <a:spcPts val="0"/>
              </a:spcBef>
              <a:spcAft>
                <a:spcPts val="0"/>
              </a:spcAft>
              <a:buClr>
                <a:schemeClr val="dk1"/>
              </a:buClr>
              <a:buSzPts val="1200"/>
              <a:buFont typeface="Itim"/>
              <a:buChar char="●"/>
            </a:pPr>
            <a:r>
              <a:rPr b="1" lang="en" sz="1200">
                <a:solidFill>
                  <a:schemeClr val="dk1"/>
                </a:solidFill>
                <a:latin typeface="Itim"/>
                <a:ea typeface="Itim"/>
                <a:cs typeface="Itim"/>
                <a:sym typeface="Itim"/>
              </a:rPr>
              <a:t>21st Century Job Skills</a:t>
            </a:r>
            <a:endParaRPr b="1" sz="1200">
              <a:solidFill>
                <a:schemeClr val="dk1"/>
              </a:solidFill>
              <a:latin typeface="Itim"/>
              <a:ea typeface="Itim"/>
              <a:cs typeface="Itim"/>
              <a:sym typeface="Itim"/>
            </a:endParaRPr>
          </a:p>
          <a:p>
            <a:pPr indent="0" lvl="0" marL="0" rtl="0" algn="l">
              <a:spcBef>
                <a:spcPts val="0"/>
              </a:spcBef>
              <a:spcAft>
                <a:spcPts val="0"/>
              </a:spcAft>
              <a:buNone/>
            </a:pPr>
            <a:r>
              <a:t/>
            </a:r>
            <a:endParaRPr b="1" sz="1200">
              <a:solidFill>
                <a:schemeClr val="dk1"/>
              </a:solidFill>
              <a:latin typeface="Itim"/>
              <a:ea typeface="Itim"/>
              <a:cs typeface="Itim"/>
              <a:sym typeface="Itim"/>
            </a:endParaRPr>
          </a:p>
          <a:p>
            <a:pPr indent="-304800" lvl="0" marL="457200" rtl="0" algn="l">
              <a:spcBef>
                <a:spcPts val="0"/>
              </a:spcBef>
              <a:spcAft>
                <a:spcPts val="0"/>
              </a:spcAft>
              <a:buClr>
                <a:schemeClr val="dk1"/>
              </a:buClr>
              <a:buSzPts val="1200"/>
              <a:buFont typeface="Itim"/>
              <a:buChar char="●"/>
            </a:pPr>
            <a:r>
              <a:rPr b="1" lang="en" sz="1200">
                <a:solidFill>
                  <a:schemeClr val="dk1"/>
                </a:solidFill>
                <a:latin typeface="Itim"/>
                <a:ea typeface="Itim"/>
                <a:cs typeface="Itim"/>
                <a:sym typeface="Itim"/>
              </a:rPr>
              <a:t>Learning &amp; Innovation Skills</a:t>
            </a:r>
            <a:endParaRPr b="1" sz="1200">
              <a:solidFill>
                <a:schemeClr val="dk1"/>
              </a:solidFill>
              <a:latin typeface="Itim"/>
              <a:ea typeface="Itim"/>
              <a:cs typeface="Itim"/>
              <a:sym typeface="Itim"/>
            </a:endParaRPr>
          </a:p>
          <a:p>
            <a:pPr indent="0" lvl="0" marL="0" rtl="0" algn="l">
              <a:spcBef>
                <a:spcPts val="0"/>
              </a:spcBef>
              <a:spcAft>
                <a:spcPts val="0"/>
              </a:spcAft>
              <a:buNone/>
            </a:pPr>
            <a:r>
              <a:t/>
            </a:r>
            <a:endParaRPr b="1" sz="1200">
              <a:solidFill>
                <a:schemeClr val="dk1"/>
              </a:solidFill>
              <a:latin typeface="Itim"/>
              <a:ea typeface="Itim"/>
              <a:cs typeface="Itim"/>
              <a:sym typeface="Itim"/>
            </a:endParaRPr>
          </a:p>
          <a:p>
            <a:pPr indent="-304800" lvl="0" marL="457200" rtl="0" algn="l">
              <a:spcBef>
                <a:spcPts val="0"/>
              </a:spcBef>
              <a:spcAft>
                <a:spcPts val="0"/>
              </a:spcAft>
              <a:buClr>
                <a:schemeClr val="dk1"/>
              </a:buClr>
              <a:buSzPts val="1200"/>
              <a:buFont typeface="Itim"/>
              <a:buChar char="●"/>
            </a:pPr>
            <a:r>
              <a:rPr b="1" lang="en" sz="1200">
                <a:solidFill>
                  <a:schemeClr val="dk1"/>
                </a:solidFill>
                <a:latin typeface="Itim"/>
                <a:ea typeface="Itim"/>
                <a:cs typeface="Itim"/>
                <a:sym typeface="Itim"/>
              </a:rPr>
              <a:t>Career &amp; Life Skills</a:t>
            </a:r>
            <a:endParaRPr b="1" sz="1200">
              <a:solidFill>
                <a:schemeClr val="dk1"/>
              </a:solidFill>
              <a:latin typeface="Itim"/>
              <a:ea typeface="Itim"/>
              <a:cs typeface="Itim"/>
              <a:sym typeface="Itim"/>
            </a:endParaRPr>
          </a:p>
          <a:p>
            <a:pPr indent="0" lvl="0" marL="0" rtl="0" algn="l">
              <a:spcBef>
                <a:spcPts val="0"/>
              </a:spcBef>
              <a:spcAft>
                <a:spcPts val="0"/>
              </a:spcAft>
              <a:buNone/>
            </a:pPr>
            <a:r>
              <a:t/>
            </a:r>
            <a:endParaRPr b="1" sz="1200">
              <a:solidFill>
                <a:schemeClr val="dk1"/>
              </a:solidFill>
              <a:latin typeface="Itim"/>
              <a:ea typeface="Itim"/>
              <a:cs typeface="Itim"/>
              <a:sym typeface="Itim"/>
            </a:endParaRPr>
          </a:p>
          <a:p>
            <a:pPr indent="-304800" lvl="0" marL="457200" rtl="0" algn="l">
              <a:spcBef>
                <a:spcPts val="0"/>
              </a:spcBef>
              <a:spcAft>
                <a:spcPts val="0"/>
              </a:spcAft>
              <a:buClr>
                <a:schemeClr val="dk1"/>
              </a:buClr>
              <a:buSzPts val="1200"/>
              <a:buFont typeface="Itim"/>
              <a:buChar char="●"/>
            </a:pPr>
            <a:r>
              <a:rPr b="1" lang="en" sz="1200">
                <a:solidFill>
                  <a:schemeClr val="dk1"/>
                </a:solidFill>
                <a:latin typeface="Itim"/>
                <a:ea typeface="Itim"/>
                <a:cs typeface="Itim"/>
                <a:sym typeface="Itim"/>
              </a:rPr>
              <a:t>Digital</a:t>
            </a:r>
            <a:r>
              <a:rPr b="1" lang="en" sz="1200">
                <a:solidFill>
                  <a:schemeClr val="dk1"/>
                </a:solidFill>
                <a:latin typeface="Itim"/>
                <a:ea typeface="Itim"/>
                <a:cs typeface="Itim"/>
                <a:sym typeface="Itim"/>
              </a:rPr>
              <a:t> Literacy Skills</a:t>
            </a:r>
            <a:endParaRPr b="1" sz="1200">
              <a:solidFill>
                <a:schemeClr val="dk1"/>
              </a:solidFill>
              <a:latin typeface="Itim"/>
              <a:ea typeface="Itim"/>
              <a:cs typeface="Itim"/>
              <a:sym typeface="Itim"/>
            </a:endParaRPr>
          </a:p>
          <a:p>
            <a:pPr indent="0" lvl="0" marL="0" rtl="0" algn="l">
              <a:spcBef>
                <a:spcPts val="0"/>
              </a:spcBef>
              <a:spcAft>
                <a:spcPts val="0"/>
              </a:spcAft>
              <a:buNone/>
            </a:pPr>
            <a:r>
              <a:t/>
            </a:r>
            <a:endParaRPr b="1" sz="1200">
              <a:solidFill>
                <a:schemeClr val="dk1"/>
              </a:solidFill>
              <a:latin typeface="Itim"/>
              <a:ea typeface="Itim"/>
              <a:cs typeface="Itim"/>
              <a:sym typeface="Itim"/>
            </a:endParaRPr>
          </a:p>
          <a:p>
            <a:pPr indent="-304800" lvl="0" marL="457200" rtl="0" algn="l">
              <a:spcBef>
                <a:spcPts val="0"/>
              </a:spcBef>
              <a:spcAft>
                <a:spcPts val="0"/>
              </a:spcAft>
              <a:buClr>
                <a:schemeClr val="dk1"/>
              </a:buClr>
              <a:buSzPts val="1200"/>
              <a:buFont typeface="Itim"/>
              <a:buChar char="●"/>
            </a:pPr>
            <a:r>
              <a:rPr b="1" lang="en" sz="1200">
                <a:solidFill>
                  <a:schemeClr val="dk1"/>
                </a:solidFill>
                <a:latin typeface="Itim"/>
                <a:ea typeface="Itim"/>
                <a:cs typeface="Itim"/>
                <a:sym typeface="Itim"/>
              </a:rPr>
              <a:t>Flexibility, Adaptability, &amp; Cross-Cultural Interaction</a:t>
            </a:r>
            <a:endParaRPr b="1" sz="1200">
              <a:solidFill>
                <a:schemeClr val="dk1"/>
              </a:solidFill>
              <a:latin typeface="Itim"/>
              <a:ea typeface="Itim"/>
              <a:cs typeface="Itim"/>
              <a:sym typeface="Itim"/>
            </a:endParaRPr>
          </a:p>
          <a:p>
            <a:pPr indent="0" lvl="0" marL="0" rtl="0" algn="l">
              <a:spcBef>
                <a:spcPts val="0"/>
              </a:spcBef>
              <a:spcAft>
                <a:spcPts val="0"/>
              </a:spcAft>
              <a:buNone/>
            </a:pPr>
            <a:r>
              <a:t/>
            </a:r>
            <a:endParaRPr b="1" sz="1200">
              <a:solidFill>
                <a:schemeClr val="dk1"/>
              </a:solidFill>
              <a:latin typeface="Itim"/>
              <a:ea typeface="Itim"/>
              <a:cs typeface="Itim"/>
              <a:sym typeface="Itim"/>
            </a:endParaRPr>
          </a:p>
          <a:p>
            <a:pPr indent="-304800" lvl="0" marL="457200" rtl="0" algn="l">
              <a:spcBef>
                <a:spcPts val="0"/>
              </a:spcBef>
              <a:spcAft>
                <a:spcPts val="0"/>
              </a:spcAft>
              <a:buClr>
                <a:schemeClr val="dk1"/>
              </a:buClr>
              <a:buSzPts val="1200"/>
              <a:buFont typeface="Itim"/>
              <a:buChar char="●"/>
            </a:pPr>
            <a:r>
              <a:rPr b="1" lang="en" sz="1200">
                <a:solidFill>
                  <a:schemeClr val="dk1"/>
                </a:solidFill>
                <a:latin typeface="Itim"/>
                <a:ea typeface="Itim"/>
                <a:cs typeface="Itim"/>
                <a:sym typeface="Itim"/>
              </a:rPr>
              <a:t>Creativity &amp; Innovation</a:t>
            </a:r>
            <a:endParaRPr b="1" sz="1200">
              <a:solidFill>
                <a:schemeClr val="dk1"/>
              </a:solidFill>
              <a:latin typeface="Itim"/>
              <a:ea typeface="Itim"/>
              <a:cs typeface="Itim"/>
              <a:sym typeface="Itim"/>
            </a:endParaRPr>
          </a:p>
        </p:txBody>
      </p:sp>
      <p:grpSp>
        <p:nvGrpSpPr>
          <p:cNvPr id="1223" name="Google Shape;1223;p41"/>
          <p:cNvGrpSpPr/>
          <p:nvPr/>
        </p:nvGrpSpPr>
        <p:grpSpPr>
          <a:xfrm flipH="1">
            <a:off x="5507132" y="1988300"/>
            <a:ext cx="3253687" cy="176025"/>
            <a:chOff x="4345425" y="2175475"/>
            <a:chExt cx="800750" cy="176025"/>
          </a:xfrm>
        </p:grpSpPr>
        <p:sp>
          <p:nvSpPr>
            <p:cNvPr id="1224" name="Google Shape;1224;p4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grpSp>
        <p:nvGrpSpPr>
          <p:cNvPr id="1230" name="Google Shape;1230;p42"/>
          <p:cNvGrpSpPr/>
          <p:nvPr/>
        </p:nvGrpSpPr>
        <p:grpSpPr>
          <a:xfrm flipH="1">
            <a:off x="2385387" y="809425"/>
            <a:ext cx="4594704" cy="176025"/>
            <a:chOff x="4345425" y="2175475"/>
            <a:chExt cx="800750" cy="176025"/>
          </a:xfrm>
        </p:grpSpPr>
        <p:sp>
          <p:nvSpPr>
            <p:cNvPr id="1231" name="Google Shape;1231;p4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33" name="Google Shape;1233;p42"/>
          <p:cNvSpPr txBox="1"/>
          <p:nvPr>
            <p:ph type="title"/>
          </p:nvPr>
        </p:nvSpPr>
        <p:spPr>
          <a:xfrm>
            <a:off x="1247850" y="285450"/>
            <a:ext cx="6648300" cy="9936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a:t>In Conclusion…</a:t>
            </a:r>
            <a:endParaRPr/>
          </a:p>
        </p:txBody>
      </p:sp>
      <p:sp>
        <p:nvSpPr>
          <p:cNvPr id="1234" name="Google Shape;1234;p42"/>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35" name="Google Shape;1235;p42"/>
          <p:cNvPicPr preferRelativeResize="0"/>
          <p:nvPr/>
        </p:nvPicPr>
        <p:blipFill>
          <a:blip r:embed="rId3">
            <a:alphaModFix/>
          </a:blip>
          <a:stretch>
            <a:fillRect/>
          </a:stretch>
        </p:blipFill>
        <p:spPr>
          <a:xfrm>
            <a:off x="628625" y="1372650"/>
            <a:ext cx="2601924" cy="1471400"/>
          </a:xfrm>
          <a:prstGeom prst="rect">
            <a:avLst/>
          </a:prstGeom>
          <a:noFill/>
          <a:ln cap="flat" cmpd="sng" w="19050">
            <a:solidFill>
              <a:schemeClr val="dk2"/>
            </a:solidFill>
            <a:prstDash val="solid"/>
            <a:round/>
            <a:headEnd len="sm" w="sm" type="none"/>
            <a:tailEnd len="sm" w="sm" type="none"/>
          </a:ln>
        </p:spPr>
      </p:pic>
      <p:sp>
        <p:nvSpPr>
          <p:cNvPr id="1236" name="Google Shape;1236;p42"/>
          <p:cNvSpPr txBox="1"/>
          <p:nvPr/>
        </p:nvSpPr>
        <p:spPr>
          <a:xfrm>
            <a:off x="448950" y="2937650"/>
            <a:ext cx="3425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800">
                <a:latin typeface="Muli"/>
                <a:ea typeface="Muli"/>
                <a:cs typeface="Muli"/>
                <a:sym typeface="Muli"/>
              </a:rPr>
              <a:t>Image </a:t>
            </a:r>
            <a:r>
              <a:rPr b="1" lang="en" sz="800">
                <a:latin typeface="Muli"/>
                <a:ea typeface="Muli"/>
                <a:cs typeface="Muli"/>
                <a:sym typeface="Muli"/>
              </a:rPr>
              <a:t>obtained from:  </a:t>
            </a:r>
            <a:r>
              <a:rPr lang="en" sz="800" u="sng">
                <a:solidFill>
                  <a:schemeClr val="hlink"/>
                </a:solidFill>
                <a:latin typeface="Muli"/>
                <a:ea typeface="Muli"/>
                <a:cs typeface="Muli"/>
                <a:sym typeface="Muli"/>
                <a:hlinkClick r:id="rId4"/>
              </a:rPr>
              <a:t>https://www.semanticscholar.org/paper/Connectivism%3A-a-network-theory-for-teaching-and-in-Bell/60a77352fd18c857506f0e9bed109fd147a42b9d</a:t>
            </a:r>
            <a:endParaRPr sz="800">
              <a:latin typeface="Muli"/>
              <a:ea typeface="Muli"/>
              <a:cs typeface="Muli"/>
              <a:sym typeface="Muli"/>
            </a:endParaRPr>
          </a:p>
        </p:txBody>
      </p:sp>
      <p:pic>
        <p:nvPicPr>
          <p:cNvPr id="1237" name="Google Shape;1237;p42"/>
          <p:cNvPicPr preferRelativeResize="0"/>
          <p:nvPr/>
        </p:nvPicPr>
        <p:blipFill>
          <a:blip r:embed="rId5">
            <a:alphaModFix/>
          </a:blip>
          <a:stretch>
            <a:fillRect/>
          </a:stretch>
        </p:blipFill>
        <p:spPr>
          <a:xfrm>
            <a:off x="4030925" y="1951975"/>
            <a:ext cx="2665550" cy="2225401"/>
          </a:xfrm>
          <a:prstGeom prst="rect">
            <a:avLst/>
          </a:prstGeom>
          <a:noFill/>
          <a:ln cap="flat" cmpd="sng" w="19050">
            <a:solidFill>
              <a:schemeClr val="dk2"/>
            </a:solidFill>
            <a:prstDash val="solid"/>
            <a:round/>
            <a:headEnd len="sm" w="sm" type="none"/>
            <a:tailEnd len="sm" w="sm" type="none"/>
          </a:ln>
        </p:spPr>
      </p:pic>
      <p:sp>
        <p:nvSpPr>
          <p:cNvPr id="1238" name="Google Shape;1238;p42"/>
          <p:cNvSpPr txBox="1"/>
          <p:nvPr/>
        </p:nvSpPr>
        <p:spPr>
          <a:xfrm>
            <a:off x="3948000" y="4245600"/>
            <a:ext cx="2831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800">
                <a:latin typeface="Muli"/>
                <a:ea typeface="Muli"/>
                <a:cs typeface="Muli"/>
                <a:sym typeface="Muli"/>
              </a:rPr>
              <a:t>Image obtained from:  </a:t>
            </a:r>
            <a:r>
              <a:rPr lang="en" sz="800" u="sng">
                <a:solidFill>
                  <a:schemeClr val="hlink"/>
                </a:solidFill>
                <a:latin typeface="Muli"/>
                <a:ea typeface="Muli"/>
                <a:cs typeface="Muli"/>
                <a:sym typeface="Muli"/>
                <a:hlinkClick r:id="rId6"/>
              </a:rPr>
              <a:t>https://pypinub.wordpress.com/2014/11/09/four-learning-theories-behaviorism-cognitivism-constructivism-and-connectivism/</a:t>
            </a:r>
            <a:endParaRPr sz="800">
              <a:latin typeface="Muli"/>
              <a:ea typeface="Muli"/>
              <a:cs typeface="Muli"/>
              <a:sym typeface="Muli"/>
            </a:endParaRPr>
          </a:p>
        </p:txBody>
      </p:sp>
      <p:pic>
        <p:nvPicPr>
          <p:cNvPr id="1239" name="Google Shape;1239;p42"/>
          <p:cNvPicPr preferRelativeResize="0"/>
          <p:nvPr/>
        </p:nvPicPr>
        <p:blipFill>
          <a:blip r:embed="rId7">
            <a:alphaModFix/>
          </a:blip>
          <a:stretch>
            <a:fillRect/>
          </a:stretch>
        </p:blipFill>
        <p:spPr>
          <a:xfrm>
            <a:off x="7039150" y="328525"/>
            <a:ext cx="1920971" cy="3559650"/>
          </a:xfrm>
          <a:prstGeom prst="rect">
            <a:avLst/>
          </a:prstGeom>
          <a:noFill/>
          <a:ln>
            <a:noFill/>
          </a:ln>
        </p:spPr>
      </p:pic>
      <p:sp>
        <p:nvSpPr>
          <p:cNvPr id="1240" name="Google Shape;1240;p42"/>
          <p:cNvSpPr txBox="1"/>
          <p:nvPr/>
        </p:nvSpPr>
        <p:spPr>
          <a:xfrm>
            <a:off x="7039150" y="3943050"/>
            <a:ext cx="2047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800">
                <a:latin typeface="Muli"/>
                <a:ea typeface="Muli"/>
                <a:cs typeface="Muli"/>
                <a:sym typeface="Muli"/>
              </a:rPr>
              <a:t>Image </a:t>
            </a:r>
            <a:r>
              <a:rPr b="1" lang="en" sz="800">
                <a:latin typeface="Muli"/>
                <a:ea typeface="Muli"/>
                <a:cs typeface="Muli"/>
                <a:sym typeface="Muli"/>
              </a:rPr>
              <a:t>obtained</a:t>
            </a:r>
            <a:r>
              <a:rPr b="1" lang="en" sz="800">
                <a:latin typeface="Muli"/>
                <a:ea typeface="Muli"/>
                <a:cs typeface="Muli"/>
                <a:sym typeface="Muli"/>
              </a:rPr>
              <a:t> from:  </a:t>
            </a:r>
            <a:r>
              <a:rPr lang="en" sz="800" u="sng">
                <a:solidFill>
                  <a:schemeClr val="hlink"/>
                </a:solidFill>
                <a:latin typeface="Muli"/>
                <a:ea typeface="Muli"/>
                <a:cs typeface="Muli"/>
                <a:sym typeface="Muli"/>
                <a:hlinkClick r:id="rId8"/>
              </a:rPr>
              <a:t>https://brendaclawson.com/final-reflection-instructional-design/</a:t>
            </a:r>
            <a:endParaRPr sz="800">
              <a:latin typeface="Muli"/>
              <a:ea typeface="Muli"/>
              <a:cs typeface="Muli"/>
              <a:sym typeface="Mul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grpSp>
        <p:nvGrpSpPr>
          <p:cNvPr id="1245" name="Google Shape;1245;p43"/>
          <p:cNvGrpSpPr/>
          <p:nvPr/>
        </p:nvGrpSpPr>
        <p:grpSpPr>
          <a:xfrm>
            <a:off x="2590297" y="3740843"/>
            <a:ext cx="3805061" cy="1337934"/>
            <a:chOff x="4319250" y="3137000"/>
            <a:chExt cx="885825" cy="524125"/>
          </a:xfrm>
        </p:grpSpPr>
        <p:sp>
          <p:nvSpPr>
            <p:cNvPr id="1246" name="Google Shape;1246;p43"/>
            <p:cNvSpPr/>
            <p:nvPr/>
          </p:nvSpPr>
          <p:spPr>
            <a:xfrm>
              <a:off x="4334525" y="3137000"/>
              <a:ext cx="816875" cy="145250"/>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3"/>
            <p:cNvSpPr/>
            <p:nvPr/>
          </p:nvSpPr>
          <p:spPr>
            <a:xfrm>
              <a:off x="4356675" y="3182825"/>
              <a:ext cx="798275" cy="12927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3"/>
            <p:cNvSpPr/>
            <p:nvPr/>
          </p:nvSpPr>
          <p:spPr>
            <a:xfrm>
              <a:off x="4345775" y="3233150"/>
              <a:ext cx="859300" cy="100300"/>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3"/>
            <p:cNvSpPr/>
            <p:nvPr/>
          </p:nvSpPr>
          <p:spPr>
            <a:xfrm>
              <a:off x="4359800" y="3270500"/>
              <a:ext cx="768200" cy="83975"/>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3"/>
            <p:cNvSpPr/>
            <p:nvPr/>
          </p:nvSpPr>
          <p:spPr>
            <a:xfrm>
              <a:off x="4326650" y="3282500"/>
              <a:ext cx="830850" cy="180500"/>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3"/>
            <p:cNvSpPr/>
            <p:nvPr/>
          </p:nvSpPr>
          <p:spPr>
            <a:xfrm>
              <a:off x="4319250" y="3360925"/>
              <a:ext cx="817050" cy="79000"/>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3"/>
            <p:cNvSpPr/>
            <p:nvPr/>
          </p:nvSpPr>
          <p:spPr>
            <a:xfrm>
              <a:off x="4359800" y="3368900"/>
              <a:ext cx="757150" cy="121750"/>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43"/>
            <p:cNvSpPr/>
            <p:nvPr/>
          </p:nvSpPr>
          <p:spPr>
            <a:xfrm>
              <a:off x="4369825" y="3442375"/>
              <a:ext cx="758625" cy="151550"/>
            </a:xfrm>
            <a:custGeom>
              <a:rect b="b" l="l" r="r" t="t"/>
              <a:pathLst>
                <a:path extrusionOk="0" h="6062" w="30345">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3"/>
            <p:cNvSpPr/>
            <p:nvPr/>
          </p:nvSpPr>
          <p:spPr>
            <a:xfrm>
              <a:off x="4409400" y="3507550"/>
              <a:ext cx="682250" cy="94025"/>
            </a:xfrm>
            <a:custGeom>
              <a:rect b="b" l="l" r="r" t="t"/>
              <a:pathLst>
                <a:path extrusionOk="0" h="3761" w="2729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43"/>
            <p:cNvSpPr/>
            <p:nvPr/>
          </p:nvSpPr>
          <p:spPr>
            <a:xfrm>
              <a:off x="4327875" y="3557000"/>
              <a:ext cx="818000" cy="104125"/>
            </a:xfrm>
            <a:custGeom>
              <a:rect b="b" l="l" r="r" t="t"/>
              <a:pathLst>
                <a:path extrusionOk="0" h="4165" w="3272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43"/>
            <p:cNvSpPr/>
            <p:nvPr/>
          </p:nvSpPr>
          <p:spPr>
            <a:xfrm>
              <a:off x="4492625" y="3568500"/>
              <a:ext cx="516700" cy="88850"/>
            </a:xfrm>
            <a:custGeom>
              <a:rect b="b" l="l" r="r" t="t"/>
              <a:pathLst>
                <a:path extrusionOk="0" h="3554" w="20668">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7" name="Google Shape;1257;p43"/>
          <p:cNvSpPr txBox="1"/>
          <p:nvPr>
            <p:ph type="title"/>
          </p:nvPr>
        </p:nvSpPr>
        <p:spPr>
          <a:xfrm>
            <a:off x="889125" y="1616425"/>
            <a:ext cx="7691400" cy="1482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5500"/>
              <a:t>Constructivism in Multimedia Learning </a:t>
            </a:r>
            <a:r>
              <a:rPr lang="en" sz="5500"/>
              <a:t>Environments</a:t>
            </a:r>
            <a:endParaRPr sz="5500"/>
          </a:p>
        </p:txBody>
      </p:sp>
      <p:sp>
        <p:nvSpPr>
          <p:cNvPr id="1258" name="Google Shape;1258;p43"/>
          <p:cNvSpPr txBox="1"/>
          <p:nvPr>
            <p:ph idx="1" type="subTitle"/>
          </p:nvPr>
        </p:nvSpPr>
        <p:spPr>
          <a:xfrm>
            <a:off x="2455063" y="4118900"/>
            <a:ext cx="4075500" cy="90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D73B3B"/>
                </a:solidFill>
                <a:latin typeface="Itim"/>
                <a:ea typeface="Itim"/>
                <a:cs typeface="Itim"/>
                <a:sym typeface="Itim"/>
              </a:rPr>
              <a:t>Elizabeth Malin</a:t>
            </a:r>
            <a:endParaRPr b="1" sz="2600">
              <a:solidFill>
                <a:srgbClr val="D73B3B"/>
              </a:solidFill>
              <a:latin typeface="Itim"/>
              <a:ea typeface="Itim"/>
              <a:cs typeface="Itim"/>
              <a:sym typeface="Itim"/>
            </a:endParaRPr>
          </a:p>
          <a:p>
            <a:pPr indent="0" lvl="0" marL="0" rtl="0" algn="ctr">
              <a:spcBef>
                <a:spcPts val="0"/>
              </a:spcBef>
              <a:spcAft>
                <a:spcPts val="0"/>
              </a:spcAft>
              <a:buNone/>
            </a:pPr>
            <a:r>
              <a:t/>
            </a:r>
            <a:endParaRPr b="1"/>
          </a:p>
        </p:txBody>
      </p:sp>
      <p:sp>
        <p:nvSpPr>
          <p:cNvPr id="1259" name="Google Shape;1259;p43"/>
          <p:cNvSpPr txBox="1"/>
          <p:nvPr>
            <p:ph idx="2" type="title"/>
          </p:nvPr>
        </p:nvSpPr>
        <p:spPr>
          <a:xfrm>
            <a:off x="3843750" y="591063"/>
            <a:ext cx="1456500" cy="675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solidFill>
                  <a:srgbClr val="D73B3B"/>
                </a:solidFill>
              </a:rPr>
              <a:t>03</a:t>
            </a:r>
            <a:endParaRPr>
              <a:solidFill>
                <a:srgbClr val="D73B3B"/>
              </a:solidFill>
            </a:endParaRPr>
          </a:p>
        </p:txBody>
      </p:sp>
      <p:grpSp>
        <p:nvGrpSpPr>
          <p:cNvPr id="1260" name="Google Shape;1260;p43"/>
          <p:cNvGrpSpPr/>
          <p:nvPr/>
        </p:nvGrpSpPr>
        <p:grpSpPr>
          <a:xfrm flipH="1" rot="372491">
            <a:off x="1097518" y="3478413"/>
            <a:ext cx="595061" cy="675849"/>
            <a:chOff x="5464100" y="4208075"/>
            <a:chExt cx="494625" cy="579650"/>
          </a:xfrm>
        </p:grpSpPr>
        <p:sp>
          <p:nvSpPr>
            <p:cNvPr id="1261" name="Google Shape;1261;p43"/>
            <p:cNvSpPr/>
            <p:nvPr/>
          </p:nvSpPr>
          <p:spPr>
            <a:xfrm>
              <a:off x="5594650" y="4504850"/>
              <a:ext cx="341250" cy="255800"/>
            </a:xfrm>
            <a:custGeom>
              <a:rect b="b" l="l" r="r" t="t"/>
              <a:pathLst>
                <a:path extrusionOk="0" h="10232" w="1365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3"/>
            <p:cNvSpPr/>
            <p:nvPr/>
          </p:nvSpPr>
          <p:spPr>
            <a:xfrm>
              <a:off x="5518750" y="4363750"/>
              <a:ext cx="340700" cy="255675"/>
            </a:xfrm>
            <a:custGeom>
              <a:rect b="b" l="l" r="r" t="t"/>
              <a:pathLst>
                <a:path extrusionOk="0" h="10227" w="13628">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3"/>
            <p:cNvSpPr/>
            <p:nvPr/>
          </p:nvSpPr>
          <p:spPr>
            <a:xfrm>
              <a:off x="5475950" y="4235275"/>
              <a:ext cx="281925" cy="269375"/>
            </a:xfrm>
            <a:custGeom>
              <a:rect b="b" l="l" r="r" t="t"/>
              <a:pathLst>
                <a:path extrusionOk="0" h="10775" w="11277">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43"/>
            <p:cNvSpPr/>
            <p:nvPr/>
          </p:nvSpPr>
          <p:spPr>
            <a:xfrm>
              <a:off x="5717000" y="4421125"/>
              <a:ext cx="42000" cy="94525"/>
            </a:xfrm>
            <a:custGeom>
              <a:rect b="b" l="l" r="r" t="t"/>
              <a:pathLst>
                <a:path extrusionOk="0" h="3781" w="168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3"/>
            <p:cNvSpPr/>
            <p:nvPr/>
          </p:nvSpPr>
          <p:spPr>
            <a:xfrm>
              <a:off x="5750000" y="4392700"/>
              <a:ext cx="46925" cy="98950"/>
            </a:xfrm>
            <a:custGeom>
              <a:rect b="b" l="l" r="r" t="t"/>
              <a:pathLst>
                <a:path extrusionOk="0" h="3958" w="1877">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43"/>
            <p:cNvSpPr/>
            <p:nvPr/>
          </p:nvSpPr>
          <p:spPr>
            <a:xfrm>
              <a:off x="5795175" y="4403700"/>
              <a:ext cx="30450" cy="52625"/>
            </a:xfrm>
            <a:custGeom>
              <a:rect b="b" l="l" r="r" t="t"/>
              <a:pathLst>
                <a:path extrusionOk="0" h="2105" w="1218">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43"/>
            <p:cNvSpPr/>
            <p:nvPr/>
          </p:nvSpPr>
          <p:spPr>
            <a:xfrm>
              <a:off x="5783525" y="4580275"/>
              <a:ext cx="38225" cy="81675"/>
            </a:xfrm>
            <a:custGeom>
              <a:rect b="b" l="l" r="r" t="t"/>
              <a:pathLst>
                <a:path extrusionOk="0" h="3267" w="1529">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43"/>
            <p:cNvSpPr/>
            <p:nvPr/>
          </p:nvSpPr>
          <p:spPr>
            <a:xfrm>
              <a:off x="5824600" y="4544075"/>
              <a:ext cx="49675" cy="96575"/>
            </a:xfrm>
            <a:custGeom>
              <a:rect b="b" l="l" r="r" t="t"/>
              <a:pathLst>
                <a:path extrusionOk="0" h="3863" w="1987">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43"/>
            <p:cNvSpPr/>
            <p:nvPr/>
          </p:nvSpPr>
          <p:spPr>
            <a:xfrm>
              <a:off x="5876375" y="4540750"/>
              <a:ext cx="23725" cy="54675"/>
            </a:xfrm>
            <a:custGeom>
              <a:rect b="b" l="l" r="r" t="t"/>
              <a:pathLst>
                <a:path extrusionOk="0" h="2187" w="949">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43"/>
            <p:cNvSpPr/>
            <p:nvPr/>
          </p:nvSpPr>
          <p:spPr>
            <a:xfrm>
              <a:off x="5464100" y="4208075"/>
              <a:ext cx="334850" cy="317675"/>
            </a:xfrm>
            <a:custGeom>
              <a:rect b="b" l="l" r="r" t="t"/>
              <a:pathLst>
                <a:path extrusionOk="0" h="12707" w="13394">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43"/>
            <p:cNvSpPr/>
            <p:nvPr/>
          </p:nvSpPr>
          <p:spPr>
            <a:xfrm>
              <a:off x="5495775" y="4342975"/>
              <a:ext cx="376800" cy="309500"/>
            </a:xfrm>
            <a:custGeom>
              <a:rect b="b" l="l" r="r" t="t"/>
              <a:pathLst>
                <a:path extrusionOk="0" h="12380" w="15072">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43"/>
            <p:cNvSpPr/>
            <p:nvPr/>
          </p:nvSpPr>
          <p:spPr>
            <a:xfrm>
              <a:off x="5582050" y="4477650"/>
              <a:ext cx="376675" cy="310075"/>
            </a:xfrm>
            <a:custGeom>
              <a:rect b="b" l="l" r="r" t="t"/>
              <a:pathLst>
                <a:path extrusionOk="0" h="12403" w="15067">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3" name="Google Shape;1273;p43"/>
          <p:cNvGrpSpPr/>
          <p:nvPr/>
        </p:nvGrpSpPr>
        <p:grpSpPr>
          <a:xfrm rot="9456294">
            <a:off x="6949603" y="3559877"/>
            <a:ext cx="2306042" cy="512923"/>
            <a:chOff x="7051300" y="3461525"/>
            <a:chExt cx="2305989" cy="512912"/>
          </a:xfrm>
        </p:grpSpPr>
        <p:sp>
          <p:nvSpPr>
            <p:cNvPr id="1274" name="Google Shape;1274;p43"/>
            <p:cNvSpPr/>
            <p:nvPr/>
          </p:nvSpPr>
          <p:spPr>
            <a:xfrm>
              <a:off x="7075817" y="3564700"/>
              <a:ext cx="2271819" cy="396457"/>
            </a:xfrm>
            <a:custGeom>
              <a:rect b="b" l="l" r="r" t="t"/>
              <a:pathLst>
                <a:path extrusionOk="0" h="8150" w="46702">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43"/>
            <p:cNvSpPr/>
            <p:nvPr/>
          </p:nvSpPr>
          <p:spPr>
            <a:xfrm>
              <a:off x="7056554" y="3473929"/>
              <a:ext cx="2293709" cy="379334"/>
            </a:xfrm>
            <a:custGeom>
              <a:rect b="b" l="l" r="r" t="t"/>
              <a:pathLst>
                <a:path extrusionOk="0" h="7798" w="47152">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43"/>
            <p:cNvSpPr/>
            <p:nvPr/>
          </p:nvSpPr>
          <p:spPr>
            <a:xfrm>
              <a:off x="9084585" y="3533956"/>
              <a:ext cx="102106" cy="52683"/>
            </a:xfrm>
            <a:custGeom>
              <a:rect b="b" l="l" r="r" t="t"/>
              <a:pathLst>
                <a:path extrusionOk="0" h="1083" w="2099">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43"/>
            <p:cNvSpPr/>
            <p:nvPr/>
          </p:nvSpPr>
          <p:spPr>
            <a:xfrm>
              <a:off x="7151702" y="3605512"/>
              <a:ext cx="1882416" cy="359584"/>
            </a:xfrm>
            <a:custGeom>
              <a:rect b="b" l="l" r="r" t="t"/>
              <a:pathLst>
                <a:path extrusionOk="0" h="7392" w="38697">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3"/>
            <p:cNvSpPr/>
            <p:nvPr/>
          </p:nvSpPr>
          <p:spPr>
            <a:xfrm>
              <a:off x="7764232" y="3683976"/>
              <a:ext cx="634963" cy="189034"/>
            </a:xfrm>
            <a:custGeom>
              <a:rect b="b" l="l" r="r" t="t"/>
              <a:pathLst>
                <a:path extrusionOk="0" h="3886" w="13053">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3"/>
            <p:cNvSpPr/>
            <p:nvPr/>
          </p:nvSpPr>
          <p:spPr>
            <a:xfrm>
              <a:off x="7758540" y="3565575"/>
              <a:ext cx="636277" cy="197401"/>
            </a:xfrm>
            <a:custGeom>
              <a:rect b="b" l="l" r="r" t="t"/>
              <a:pathLst>
                <a:path extrusionOk="0" h="4058" w="1308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3"/>
            <p:cNvSpPr/>
            <p:nvPr/>
          </p:nvSpPr>
          <p:spPr>
            <a:xfrm>
              <a:off x="7130639" y="3466487"/>
              <a:ext cx="1892096" cy="377145"/>
            </a:xfrm>
            <a:custGeom>
              <a:rect b="b" l="l" r="r" t="t"/>
              <a:pathLst>
                <a:path extrusionOk="0" h="7753" w="38896">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43"/>
            <p:cNvSpPr/>
            <p:nvPr/>
          </p:nvSpPr>
          <p:spPr>
            <a:xfrm>
              <a:off x="8992842" y="3474999"/>
              <a:ext cx="35997" cy="141362"/>
            </a:xfrm>
            <a:custGeom>
              <a:rect b="b" l="l" r="r" t="t"/>
              <a:pathLst>
                <a:path extrusionOk="0" h="2906" w="74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43"/>
            <p:cNvSpPr/>
            <p:nvPr/>
          </p:nvSpPr>
          <p:spPr>
            <a:xfrm>
              <a:off x="8234282" y="3461525"/>
              <a:ext cx="850704" cy="234469"/>
            </a:xfrm>
            <a:custGeom>
              <a:rect b="b" l="l" r="r" t="t"/>
              <a:pathLst>
                <a:path extrusionOk="0" h="4820" w="17488">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3"/>
            <p:cNvSpPr/>
            <p:nvPr/>
          </p:nvSpPr>
          <p:spPr>
            <a:xfrm>
              <a:off x="9007776" y="3586979"/>
              <a:ext cx="90772" cy="141168"/>
            </a:xfrm>
            <a:custGeom>
              <a:rect b="b" l="l" r="r" t="t"/>
              <a:pathLst>
                <a:path extrusionOk="0" h="2902" w="1866">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43"/>
            <p:cNvSpPr/>
            <p:nvPr/>
          </p:nvSpPr>
          <p:spPr>
            <a:xfrm>
              <a:off x="9050291" y="3487988"/>
              <a:ext cx="305685" cy="86102"/>
            </a:xfrm>
            <a:custGeom>
              <a:rect b="b" l="l" r="r" t="t"/>
              <a:pathLst>
                <a:path extrusionOk="0" h="1770" w="6284">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43"/>
            <p:cNvSpPr/>
            <p:nvPr/>
          </p:nvSpPr>
          <p:spPr>
            <a:xfrm>
              <a:off x="9073980" y="3552587"/>
              <a:ext cx="283308" cy="148610"/>
            </a:xfrm>
            <a:custGeom>
              <a:rect b="b" l="l" r="r" t="t"/>
              <a:pathLst>
                <a:path extrusionOk="0" h="3055" w="5824">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3"/>
            <p:cNvSpPr/>
            <p:nvPr/>
          </p:nvSpPr>
          <p:spPr>
            <a:xfrm>
              <a:off x="7051300" y="3556236"/>
              <a:ext cx="1992937" cy="418201"/>
            </a:xfrm>
            <a:custGeom>
              <a:rect b="b" l="l" r="r" t="t"/>
              <a:pathLst>
                <a:path extrusionOk="0" h="8597" w="40969">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43"/>
            <p:cNvSpPr/>
            <p:nvPr/>
          </p:nvSpPr>
          <p:spPr>
            <a:xfrm>
              <a:off x="7753724" y="3601377"/>
              <a:ext cx="138152" cy="171960"/>
            </a:xfrm>
            <a:custGeom>
              <a:rect b="b" l="l" r="r" t="t"/>
              <a:pathLst>
                <a:path extrusionOk="0" h="3535" w="284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3"/>
            <p:cNvSpPr/>
            <p:nvPr/>
          </p:nvSpPr>
          <p:spPr>
            <a:xfrm>
              <a:off x="8276797" y="3673322"/>
              <a:ext cx="127207" cy="161161"/>
            </a:xfrm>
            <a:custGeom>
              <a:rect b="b" l="l" r="r" t="t"/>
              <a:pathLst>
                <a:path extrusionOk="0" h="3313" w="2615">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43"/>
            <p:cNvSpPr/>
            <p:nvPr/>
          </p:nvSpPr>
          <p:spPr>
            <a:xfrm>
              <a:off x="7126261" y="3708687"/>
              <a:ext cx="37311" cy="143746"/>
            </a:xfrm>
            <a:custGeom>
              <a:rect b="b" l="l" r="r" t="t"/>
              <a:pathLst>
                <a:path extrusionOk="0" h="2955" w="767">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43"/>
            <p:cNvSpPr/>
            <p:nvPr/>
          </p:nvSpPr>
          <p:spPr>
            <a:xfrm>
              <a:off x="7753724" y="3752661"/>
              <a:ext cx="159215" cy="130125"/>
            </a:xfrm>
            <a:custGeom>
              <a:rect b="b" l="l" r="r" t="t"/>
              <a:pathLst>
                <a:path extrusionOk="0" h="2675" w="3273">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3"/>
            <p:cNvSpPr/>
            <p:nvPr/>
          </p:nvSpPr>
          <p:spPr>
            <a:xfrm>
              <a:off x="7140708" y="3828157"/>
              <a:ext cx="36046" cy="134163"/>
            </a:xfrm>
            <a:custGeom>
              <a:rect b="b" l="l" r="r" t="t"/>
              <a:pathLst>
                <a:path extrusionOk="0" h="2758" w="741">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2" name="Google Shape;1292;p43"/>
          <p:cNvGrpSpPr/>
          <p:nvPr/>
        </p:nvGrpSpPr>
        <p:grpSpPr>
          <a:xfrm>
            <a:off x="3928443" y="1223150"/>
            <a:ext cx="1287126" cy="176025"/>
            <a:chOff x="4345425" y="2175475"/>
            <a:chExt cx="800750" cy="176025"/>
          </a:xfrm>
        </p:grpSpPr>
        <p:sp>
          <p:nvSpPr>
            <p:cNvPr id="1293" name="Google Shape;1293;p4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4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5" name="Google Shape;1295;p43"/>
          <p:cNvGrpSpPr/>
          <p:nvPr/>
        </p:nvGrpSpPr>
        <p:grpSpPr>
          <a:xfrm>
            <a:off x="1840544" y="3520800"/>
            <a:ext cx="5616781" cy="176025"/>
            <a:chOff x="4345425" y="2175475"/>
            <a:chExt cx="800750" cy="176025"/>
          </a:xfrm>
        </p:grpSpPr>
        <p:sp>
          <p:nvSpPr>
            <p:cNvPr id="1296" name="Google Shape;1296;p4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4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98" name="Google Shape;1298;p43"/>
          <p:cNvGrpSpPr/>
          <p:nvPr/>
        </p:nvGrpSpPr>
        <p:grpSpPr>
          <a:xfrm rot="854098">
            <a:off x="7782856" y="510397"/>
            <a:ext cx="639528" cy="438002"/>
            <a:chOff x="5501450" y="2545600"/>
            <a:chExt cx="639525" cy="438000"/>
          </a:xfrm>
        </p:grpSpPr>
        <p:sp>
          <p:nvSpPr>
            <p:cNvPr id="1299" name="Google Shape;1299;p43"/>
            <p:cNvSpPr/>
            <p:nvPr/>
          </p:nvSpPr>
          <p:spPr>
            <a:xfrm>
              <a:off x="5501450" y="2545600"/>
              <a:ext cx="639525" cy="438000"/>
            </a:xfrm>
            <a:custGeom>
              <a:rect b="b" l="l" r="r" t="t"/>
              <a:pathLst>
                <a:path extrusionOk="0" h="17520" w="25581">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43"/>
            <p:cNvSpPr/>
            <p:nvPr/>
          </p:nvSpPr>
          <p:spPr>
            <a:xfrm>
              <a:off x="5714775" y="2654925"/>
              <a:ext cx="280075" cy="257600"/>
            </a:xfrm>
            <a:custGeom>
              <a:rect b="b" l="l" r="r" t="t"/>
              <a:pathLst>
                <a:path extrusionOk="0" h="10304" w="11203">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push/>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sp>
        <p:nvSpPr>
          <p:cNvPr id="1305" name="Google Shape;1305;p44"/>
          <p:cNvSpPr txBox="1"/>
          <p:nvPr>
            <p:ph type="title"/>
          </p:nvPr>
        </p:nvSpPr>
        <p:spPr>
          <a:xfrm>
            <a:off x="581100" y="524775"/>
            <a:ext cx="7719300" cy="972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000"/>
              <a:t>Introduction of Constructivism</a:t>
            </a:r>
            <a:endParaRPr sz="4000"/>
          </a:p>
        </p:txBody>
      </p:sp>
      <p:grpSp>
        <p:nvGrpSpPr>
          <p:cNvPr id="1306" name="Google Shape;1306;p44"/>
          <p:cNvGrpSpPr/>
          <p:nvPr/>
        </p:nvGrpSpPr>
        <p:grpSpPr>
          <a:xfrm>
            <a:off x="476548" y="1321350"/>
            <a:ext cx="4918367" cy="176025"/>
            <a:chOff x="4345425" y="2175475"/>
            <a:chExt cx="800750" cy="176025"/>
          </a:xfrm>
        </p:grpSpPr>
        <p:sp>
          <p:nvSpPr>
            <p:cNvPr id="1307" name="Google Shape;1307;p4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4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9" name="Google Shape;1309;p44"/>
          <p:cNvGrpSpPr/>
          <p:nvPr/>
        </p:nvGrpSpPr>
        <p:grpSpPr>
          <a:xfrm>
            <a:off x="476553" y="268312"/>
            <a:ext cx="806657" cy="421744"/>
            <a:chOff x="1822875" y="1377000"/>
            <a:chExt cx="548075" cy="286550"/>
          </a:xfrm>
        </p:grpSpPr>
        <p:sp>
          <p:nvSpPr>
            <p:cNvPr id="1310" name="Google Shape;1310;p44"/>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44"/>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44"/>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44"/>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44"/>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44"/>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44"/>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4"/>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4"/>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19" name="Google Shape;1319;p44"/>
          <p:cNvGrpSpPr/>
          <p:nvPr/>
        </p:nvGrpSpPr>
        <p:grpSpPr>
          <a:xfrm>
            <a:off x="7840615" y="4679711"/>
            <a:ext cx="1745583" cy="230173"/>
            <a:chOff x="1394800" y="3522000"/>
            <a:chExt cx="1048650" cy="138275"/>
          </a:xfrm>
        </p:grpSpPr>
        <p:sp>
          <p:nvSpPr>
            <p:cNvPr id="1320" name="Google Shape;1320;p44"/>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4"/>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4"/>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4"/>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4"/>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4"/>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44"/>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4"/>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44"/>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9" name="Google Shape;1329;p44"/>
          <p:cNvSpPr txBox="1"/>
          <p:nvPr/>
        </p:nvSpPr>
        <p:spPr>
          <a:xfrm>
            <a:off x="633550" y="1621425"/>
            <a:ext cx="6850800" cy="2216400"/>
          </a:xfrm>
          <a:prstGeom prst="rect">
            <a:avLst/>
          </a:prstGeom>
          <a:noFill/>
          <a:ln>
            <a:noFill/>
          </a:ln>
        </p:spPr>
        <p:txBody>
          <a:bodyPr anchorCtr="0" anchor="t" bIns="91425" lIns="91425" spcFirstLastPara="1" rIns="91425" wrap="square" tIns="91425">
            <a:spAutoFit/>
          </a:bodyPr>
          <a:lstStyle/>
          <a:p>
            <a:pPr indent="-368300" lvl="0" marL="457200" rtl="0" algn="l">
              <a:spcBef>
                <a:spcPts val="0"/>
              </a:spcBef>
              <a:spcAft>
                <a:spcPts val="0"/>
              </a:spcAft>
              <a:buSzPts val="2200"/>
              <a:buFont typeface="Muli"/>
              <a:buChar char="●"/>
            </a:pPr>
            <a:r>
              <a:rPr lang="en" sz="2200">
                <a:latin typeface="Muli"/>
                <a:ea typeface="Muli"/>
                <a:cs typeface="Muli"/>
                <a:sym typeface="Muli"/>
              </a:rPr>
              <a:t>TPACK Model (2006): Framework for technology integration in the classroom.</a:t>
            </a:r>
            <a:endParaRPr sz="2200">
              <a:latin typeface="Muli"/>
              <a:ea typeface="Muli"/>
              <a:cs typeface="Muli"/>
              <a:sym typeface="Muli"/>
            </a:endParaRPr>
          </a:p>
          <a:p>
            <a:pPr indent="-368300" lvl="0" marL="457200" rtl="0" algn="l">
              <a:spcBef>
                <a:spcPts val="0"/>
              </a:spcBef>
              <a:spcAft>
                <a:spcPts val="0"/>
              </a:spcAft>
              <a:buSzPts val="2200"/>
              <a:buFont typeface="Muli"/>
              <a:buChar char="●"/>
            </a:pPr>
            <a:r>
              <a:rPr lang="en" sz="2200">
                <a:latin typeface="Muli"/>
                <a:ea typeface="Muli"/>
                <a:cs typeface="Muli"/>
                <a:sym typeface="Muli"/>
              </a:rPr>
              <a:t>Constructivist Learning Environments: allows students to explore and reflect on their learning regarding technology.</a:t>
            </a:r>
            <a:endParaRPr sz="2200">
              <a:latin typeface="Muli"/>
              <a:ea typeface="Muli"/>
              <a:cs typeface="Muli"/>
              <a:sym typeface="Muli"/>
            </a:endParaRPr>
          </a:p>
          <a:p>
            <a:pPr indent="-368300" lvl="0" marL="457200" rtl="0" algn="l">
              <a:spcBef>
                <a:spcPts val="0"/>
              </a:spcBef>
              <a:spcAft>
                <a:spcPts val="0"/>
              </a:spcAft>
              <a:buSzPts val="2200"/>
              <a:buFont typeface="Muli"/>
              <a:buChar char="●"/>
            </a:pPr>
            <a:r>
              <a:rPr lang="en" sz="2200">
                <a:latin typeface="Muli"/>
                <a:ea typeface="Muli"/>
                <a:cs typeface="Muli"/>
                <a:sym typeface="Muli"/>
              </a:rPr>
              <a:t>Constructivist Learning: A case study (2007).</a:t>
            </a:r>
            <a:endParaRPr sz="2200">
              <a:latin typeface="Muli"/>
              <a:ea typeface="Muli"/>
              <a:cs typeface="Muli"/>
              <a:sym typeface="Mul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3" name="Shape 1333"/>
        <p:cNvGrpSpPr/>
        <p:nvPr/>
      </p:nvGrpSpPr>
      <p:grpSpPr>
        <a:xfrm>
          <a:off x="0" y="0"/>
          <a:ext cx="0" cy="0"/>
          <a:chOff x="0" y="0"/>
          <a:chExt cx="0" cy="0"/>
        </a:xfrm>
      </p:grpSpPr>
      <p:sp>
        <p:nvSpPr>
          <p:cNvPr id="1334" name="Google Shape;1334;p45"/>
          <p:cNvSpPr txBox="1"/>
          <p:nvPr>
            <p:ph type="title"/>
          </p:nvPr>
        </p:nvSpPr>
        <p:spPr>
          <a:xfrm>
            <a:off x="581100" y="524775"/>
            <a:ext cx="5814600" cy="972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000"/>
              <a:t>Framework</a:t>
            </a:r>
            <a:endParaRPr sz="4000"/>
          </a:p>
        </p:txBody>
      </p:sp>
      <p:grpSp>
        <p:nvGrpSpPr>
          <p:cNvPr id="1335" name="Google Shape;1335;p45"/>
          <p:cNvGrpSpPr/>
          <p:nvPr/>
        </p:nvGrpSpPr>
        <p:grpSpPr>
          <a:xfrm>
            <a:off x="476548" y="1321350"/>
            <a:ext cx="4918367" cy="176025"/>
            <a:chOff x="4345425" y="2175475"/>
            <a:chExt cx="800750" cy="176025"/>
          </a:xfrm>
        </p:grpSpPr>
        <p:sp>
          <p:nvSpPr>
            <p:cNvPr id="1336" name="Google Shape;1336;p45"/>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45"/>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8" name="Google Shape;1338;p45"/>
          <p:cNvGrpSpPr/>
          <p:nvPr/>
        </p:nvGrpSpPr>
        <p:grpSpPr>
          <a:xfrm>
            <a:off x="476553" y="268312"/>
            <a:ext cx="806657" cy="421744"/>
            <a:chOff x="1822875" y="1377000"/>
            <a:chExt cx="548075" cy="286550"/>
          </a:xfrm>
        </p:grpSpPr>
        <p:sp>
          <p:nvSpPr>
            <p:cNvPr id="1339" name="Google Shape;1339;p45"/>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45"/>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45"/>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45"/>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45"/>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5"/>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45"/>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5"/>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5"/>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8" name="Google Shape;1348;p45"/>
          <p:cNvGrpSpPr/>
          <p:nvPr/>
        </p:nvGrpSpPr>
        <p:grpSpPr>
          <a:xfrm>
            <a:off x="7840615" y="4679711"/>
            <a:ext cx="1745583" cy="230173"/>
            <a:chOff x="1394800" y="3522000"/>
            <a:chExt cx="1048650" cy="138275"/>
          </a:xfrm>
        </p:grpSpPr>
        <p:sp>
          <p:nvSpPr>
            <p:cNvPr id="1349" name="Google Shape;1349;p45"/>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5"/>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5"/>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5"/>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45"/>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45"/>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45"/>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45"/>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5"/>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58" name="Google Shape;1358;p45"/>
          <p:cNvSpPr txBox="1"/>
          <p:nvPr/>
        </p:nvSpPr>
        <p:spPr>
          <a:xfrm>
            <a:off x="1024450" y="1497375"/>
            <a:ext cx="7061100" cy="2770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Muli"/>
              <a:buChar char="●"/>
            </a:pPr>
            <a:r>
              <a:rPr lang="en">
                <a:latin typeface="Muli"/>
                <a:ea typeface="Muli"/>
                <a:cs typeface="Muli"/>
                <a:sym typeface="Muli"/>
              </a:rPr>
              <a:t>Dewey (1916) The improvement of the reasoning </a:t>
            </a:r>
            <a:r>
              <a:rPr lang="en">
                <a:latin typeface="Muli"/>
                <a:ea typeface="Muli"/>
                <a:cs typeface="Muli"/>
                <a:sym typeface="Muli"/>
              </a:rPr>
              <a:t>process</a:t>
            </a:r>
            <a:r>
              <a:rPr lang="en">
                <a:latin typeface="Muli"/>
                <a:ea typeface="Muli"/>
                <a:cs typeface="Muli"/>
                <a:sym typeface="Muli"/>
              </a:rPr>
              <a:t> is a key </a:t>
            </a:r>
            <a:r>
              <a:rPr lang="en">
                <a:latin typeface="Muli"/>
                <a:ea typeface="Muli"/>
                <a:cs typeface="Muli"/>
                <a:sym typeface="Muli"/>
              </a:rPr>
              <a:t>furniture</a:t>
            </a:r>
            <a:r>
              <a:rPr lang="en">
                <a:latin typeface="Muli"/>
                <a:ea typeface="Muli"/>
                <a:cs typeface="Muli"/>
                <a:sym typeface="Muli"/>
              </a:rPr>
              <a:t> of education (</a:t>
            </a:r>
            <a:r>
              <a:rPr lang="en">
                <a:solidFill>
                  <a:schemeClr val="dk2"/>
                </a:solidFill>
                <a:latin typeface="Muli"/>
                <a:ea typeface="Muli"/>
                <a:cs typeface="Muli"/>
                <a:sym typeface="Muli"/>
              </a:rPr>
              <a:t>Harwood et al. 2017).</a:t>
            </a:r>
            <a:endParaRPr>
              <a:solidFill>
                <a:schemeClr val="dk2"/>
              </a:solidFill>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Piaget (1973) humans created knowledge through </a:t>
            </a:r>
            <a:r>
              <a:rPr lang="en">
                <a:latin typeface="Muli"/>
                <a:ea typeface="Muli"/>
                <a:cs typeface="Muli"/>
                <a:sym typeface="Muli"/>
              </a:rPr>
              <a:t>interaction</a:t>
            </a:r>
            <a:r>
              <a:rPr lang="en">
                <a:latin typeface="Muli"/>
                <a:ea typeface="Muli"/>
                <a:cs typeface="Muli"/>
                <a:sym typeface="Muli"/>
              </a:rPr>
              <a:t> between </a:t>
            </a:r>
            <a:r>
              <a:rPr lang="en">
                <a:latin typeface="Muli"/>
                <a:ea typeface="Muli"/>
                <a:cs typeface="Muli"/>
                <a:sym typeface="Muli"/>
              </a:rPr>
              <a:t>their</a:t>
            </a:r>
            <a:r>
              <a:rPr lang="en">
                <a:latin typeface="Muli"/>
                <a:ea typeface="Muli"/>
                <a:cs typeface="Muli"/>
                <a:sym typeface="Muli"/>
              </a:rPr>
              <a:t> </a:t>
            </a:r>
            <a:r>
              <a:rPr lang="en">
                <a:latin typeface="Muli"/>
                <a:ea typeface="Muli"/>
                <a:cs typeface="Muli"/>
                <a:sym typeface="Muli"/>
              </a:rPr>
              <a:t>experience</a:t>
            </a:r>
            <a:r>
              <a:rPr lang="en">
                <a:latin typeface="Muli"/>
                <a:ea typeface="Muli"/>
                <a:cs typeface="Muli"/>
                <a:sym typeface="Muli"/>
              </a:rPr>
              <a:t> and ideas </a:t>
            </a:r>
            <a:r>
              <a:rPr lang="en">
                <a:solidFill>
                  <a:schemeClr val="dk2"/>
                </a:solidFill>
                <a:latin typeface="Muli"/>
                <a:ea typeface="Muli"/>
                <a:cs typeface="Muli"/>
                <a:sym typeface="Muli"/>
              </a:rPr>
              <a:t>Harwood et al. (Harwood et al. 2017).</a:t>
            </a:r>
            <a:endParaRPr>
              <a:solidFill>
                <a:schemeClr val="dk2"/>
              </a:solidFill>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Vygotsky (1978) details the </a:t>
            </a:r>
            <a:r>
              <a:rPr lang="en">
                <a:latin typeface="Muli"/>
                <a:ea typeface="Muli"/>
                <a:cs typeface="Muli"/>
                <a:sym typeface="Muli"/>
              </a:rPr>
              <a:t>concept</a:t>
            </a:r>
            <a:r>
              <a:rPr lang="en">
                <a:latin typeface="Muli"/>
                <a:ea typeface="Muli"/>
                <a:cs typeface="Muli"/>
                <a:sym typeface="Muli"/>
              </a:rPr>
              <a:t> of the Zone of Proximal Development explaining social interaction is the </a:t>
            </a:r>
            <a:r>
              <a:rPr lang="en">
                <a:latin typeface="Muli"/>
                <a:ea typeface="Muli"/>
                <a:cs typeface="Muli"/>
                <a:sym typeface="Muli"/>
              </a:rPr>
              <a:t>psychological</a:t>
            </a:r>
            <a:r>
              <a:rPr lang="en">
                <a:latin typeface="Muli"/>
                <a:ea typeface="Muli"/>
                <a:cs typeface="Muli"/>
                <a:sym typeface="Muli"/>
              </a:rPr>
              <a:t> development of the learner (Harwood et al., 2017).</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Bruner (1996) stated that the </a:t>
            </a:r>
            <a:r>
              <a:rPr lang="en">
                <a:latin typeface="Muli"/>
                <a:ea typeface="Muli"/>
                <a:cs typeface="Muli"/>
                <a:sym typeface="Muli"/>
              </a:rPr>
              <a:t>concept</a:t>
            </a:r>
            <a:r>
              <a:rPr lang="en">
                <a:latin typeface="Muli"/>
                <a:ea typeface="Muli"/>
                <a:cs typeface="Muli"/>
                <a:sym typeface="Muli"/>
              </a:rPr>
              <a:t> of discovery learning </a:t>
            </a:r>
            <a:r>
              <a:rPr lang="en">
                <a:latin typeface="Muli"/>
                <a:ea typeface="Muli"/>
                <a:cs typeface="Muli"/>
                <a:sym typeface="Muli"/>
              </a:rPr>
              <a:t>implies</a:t>
            </a:r>
            <a:r>
              <a:rPr lang="en">
                <a:latin typeface="Muli"/>
                <a:ea typeface="Muli"/>
                <a:cs typeface="Muli"/>
                <a:sym typeface="Muli"/>
              </a:rPr>
              <a:t> that students </a:t>
            </a:r>
            <a:r>
              <a:rPr lang="en">
                <a:latin typeface="Muli"/>
                <a:ea typeface="Muli"/>
                <a:cs typeface="Muli"/>
                <a:sym typeface="Muli"/>
              </a:rPr>
              <a:t>construct</a:t>
            </a:r>
            <a:r>
              <a:rPr lang="en">
                <a:latin typeface="Muli"/>
                <a:ea typeface="Muli"/>
                <a:cs typeface="Muli"/>
                <a:sym typeface="Muli"/>
              </a:rPr>
              <a:t> their own </a:t>
            </a:r>
            <a:r>
              <a:rPr lang="en">
                <a:latin typeface="Muli"/>
                <a:ea typeface="Muli"/>
                <a:cs typeface="Muli"/>
                <a:sym typeface="Muli"/>
              </a:rPr>
              <a:t>knowledge</a:t>
            </a:r>
            <a:r>
              <a:rPr lang="en">
                <a:latin typeface="Muli"/>
                <a:ea typeface="Muli"/>
                <a:cs typeface="Muli"/>
                <a:sym typeface="Muli"/>
              </a:rPr>
              <a:t> for themselves </a:t>
            </a:r>
            <a:r>
              <a:rPr lang="en">
                <a:solidFill>
                  <a:schemeClr val="dk2"/>
                </a:solidFill>
                <a:latin typeface="Muli"/>
                <a:ea typeface="Muli"/>
                <a:cs typeface="Muli"/>
                <a:sym typeface="Muli"/>
              </a:rPr>
              <a:t>(Harwood et al. 2017).</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All agree active learning and the construction of new knowledge is based on prior knowledge and the role of the educator is the facilitar (Harwood et al., 2017).</a:t>
            </a:r>
            <a:endParaRPr>
              <a:latin typeface="Muli"/>
              <a:ea typeface="Muli"/>
              <a:cs typeface="Muli"/>
              <a:sym typeface="Muli"/>
            </a:endParaRPr>
          </a:p>
        </p:txBody>
      </p:sp>
      <p:pic>
        <p:nvPicPr>
          <p:cNvPr id="1359" name="Google Shape;1359;p45"/>
          <p:cNvPicPr preferRelativeResize="0"/>
          <p:nvPr/>
        </p:nvPicPr>
        <p:blipFill>
          <a:blip r:embed="rId3">
            <a:alphaModFix/>
          </a:blip>
          <a:stretch>
            <a:fillRect/>
          </a:stretch>
        </p:blipFill>
        <p:spPr>
          <a:xfrm>
            <a:off x="6902060" y="268299"/>
            <a:ext cx="1846265" cy="12290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3" name="Shape 1363"/>
        <p:cNvGrpSpPr/>
        <p:nvPr/>
      </p:nvGrpSpPr>
      <p:grpSpPr>
        <a:xfrm>
          <a:off x="0" y="0"/>
          <a:ext cx="0" cy="0"/>
          <a:chOff x="0" y="0"/>
          <a:chExt cx="0" cy="0"/>
        </a:xfrm>
      </p:grpSpPr>
      <p:sp>
        <p:nvSpPr>
          <p:cNvPr id="1364" name="Google Shape;1364;p46"/>
          <p:cNvSpPr/>
          <p:nvPr/>
        </p:nvSpPr>
        <p:spPr>
          <a:xfrm flipH="1">
            <a:off x="1977030" y="535588"/>
            <a:ext cx="4378094"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46"/>
          <p:cNvSpPr txBox="1"/>
          <p:nvPr>
            <p:ph type="title"/>
          </p:nvPr>
        </p:nvSpPr>
        <p:spPr>
          <a:xfrm>
            <a:off x="3664450" y="116938"/>
            <a:ext cx="48246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TPACK Model</a:t>
            </a:r>
            <a:endParaRPr/>
          </a:p>
        </p:txBody>
      </p:sp>
      <p:sp>
        <p:nvSpPr>
          <p:cNvPr id="1366" name="Google Shape;1366;p46"/>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46"/>
          <p:cNvSpPr txBox="1"/>
          <p:nvPr/>
        </p:nvSpPr>
        <p:spPr>
          <a:xfrm>
            <a:off x="1269550" y="4451625"/>
            <a:ext cx="307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uli"/>
                <a:ea typeface="Muli"/>
                <a:cs typeface="Muli"/>
                <a:sym typeface="Muli"/>
              </a:rPr>
              <a:t>Adams (2019).</a:t>
            </a:r>
            <a:endParaRPr>
              <a:latin typeface="Muli"/>
              <a:ea typeface="Muli"/>
              <a:cs typeface="Muli"/>
              <a:sym typeface="Muli"/>
            </a:endParaRPr>
          </a:p>
        </p:txBody>
      </p:sp>
      <p:pic>
        <p:nvPicPr>
          <p:cNvPr id="1368" name="Google Shape;1368;p46"/>
          <p:cNvPicPr preferRelativeResize="0"/>
          <p:nvPr/>
        </p:nvPicPr>
        <p:blipFill>
          <a:blip r:embed="rId3">
            <a:alphaModFix/>
          </a:blip>
          <a:stretch>
            <a:fillRect/>
          </a:stretch>
        </p:blipFill>
        <p:spPr>
          <a:xfrm>
            <a:off x="5569675" y="917575"/>
            <a:ext cx="3308350" cy="3308350"/>
          </a:xfrm>
          <a:prstGeom prst="rect">
            <a:avLst/>
          </a:prstGeom>
          <a:noFill/>
          <a:ln>
            <a:noFill/>
          </a:ln>
        </p:spPr>
      </p:pic>
      <p:pic>
        <p:nvPicPr>
          <p:cNvPr id="1369" name="Google Shape;1369;p46"/>
          <p:cNvPicPr preferRelativeResize="0"/>
          <p:nvPr/>
        </p:nvPicPr>
        <p:blipFill>
          <a:blip r:embed="rId4">
            <a:alphaModFix/>
          </a:blip>
          <a:stretch>
            <a:fillRect/>
          </a:stretch>
        </p:blipFill>
        <p:spPr>
          <a:xfrm>
            <a:off x="1269550" y="1123304"/>
            <a:ext cx="3071100" cy="3056909"/>
          </a:xfrm>
          <a:prstGeom prst="rect">
            <a:avLst/>
          </a:prstGeom>
          <a:noFill/>
          <a:ln>
            <a:noFill/>
          </a:ln>
        </p:spPr>
      </p:pic>
      <p:sp>
        <p:nvSpPr>
          <p:cNvPr id="1370" name="Google Shape;1370;p46"/>
          <p:cNvSpPr txBox="1"/>
          <p:nvPr/>
        </p:nvSpPr>
        <p:spPr>
          <a:xfrm>
            <a:off x="5806925" y="4451625"/>
            <a:ext cx="307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uli"/>
                <a:ea typeface="Muli"/>
                <a:cs typeface="Muli"/>
                <a:sym typeface="Muli"/>
              </a:rPr>
              <a:t>Adams (2019).</a:t>
            </a:r>
            <a:endParaRPr>
              <a:latin typeface="Muli"/>
              <a:ea typeface="Muli"/>
              <a:cs typeface="Muli"/>
              <a:sym typeface="Mul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47"/>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6" name="Google Shape;1376;p47"/>
          <p:cNvPicPr preferRelativeResize="0"/>
          <p:nvPr/>
        </p:nvPicPr>
        <p:blipFill>
          <a:blip r:embed="rId3">
            <a:alphaModFix/>
          </a:blip>
          <a:stretch>
            <a:fillRect/>
          </a:stretch>
        </p:blipFill>
        <p:spPr>
          <a:xfrm>
            <a:off x="4872900" y="1198825"/>
            <a:ext cx="3724352" cy="3169361"/>
          </a:xfrm>
          <a:prstGeom prst="rect">
            <a:avLst/>
          </a:prstGeom>
          <a:noFill/>
          <a:ln>
            <a:noFill/>
          </a:ln>
        </p:spPr>
      </p:pic>
      <p:pic>
        <p:nvPicPr>
          <p:cNvPr id="1377" name="Google Shape;1377;p47"/>
          <p:cNvPicPr preferRelativeResize="0"/>
          <p:nvPr/>
        </p:nvPicPr>
        <p:blipFill>
          <a:blip r:embed="rId4">
            <a:alphaModFix/>
          </a:blip>
          <a:stretch>
            <a:fillRect/>
          </a:stretch>
        </p:blipFill>
        <p:spPr>
          <a:xfrm>
            <a:off x="541525" y="848000"/>
            <a:ext cx="3912103" cy="3728176"/>
          </a:xfrm>
          <a:prstGeom prst="rect">
            <a:avLst/>
          </a:prstGeom>
          <a:noFill/>
          <a:ln>
            <a:noFill/>
          </a:ln>
        </p:spPr>
      </p:pic>
      <p:sp>
        <p:nvSpPr>
          <p:cNvPr id="1378" name="Google Shape;1378;p47"/>
          <p:cNvSpPr txBox="1"/>
          <p:nvPr/>
        </p:nvSpPr>
        <p:spPr>
          <a:xfrm>
            <a:off x="670375" y="4662675"/>
            <a:ext cx="307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Muli"/>
                <a:ea typeface="Muli"/>
                <a:cs typeface="Muli"/>
                <a:sym typeface="Muli"/>
              </a:rPr>
              <a:t>Hammond (2009)</a:t>
            </a:r>
            <a:endParaRPr>
              <a:latin typeface="Muli"/>
              <a:ea typeface="Muli"/>
              <a:cs typeface="Muli"/>
              <a:sym typeface="Muli"/>
            </a:endParaRPr>
          </a:p>
        </p:txBody>
      </p:sp>
      <p:sp>
        <p:nvSpPr>
          <p:cNvPr id="1379" name="Google Shape;1379;p47"/>
          <p:cNvSpPr txBox="1"/>
          <p:nvPr/>
        </p:nvSpPr>
        <p:spPr>
          <a:xfrm>
            <a:off x="612075" y="115000"/>
            <a:ext cx="8633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000">
                <a:solidFill>
                  <a:schemeClr val="dk1"/>
                </a:solidFill>
                <a:latin typeface="Itim"/>
                <a:ea typeface="Itim"/>
                <a:cs typeface="Itim"/>
                <a:sym typeface="Itim"/>
              </a:rPr>
              <a:t>The Giving-Prompting-Making Model and TPACK </a:t>
            </a:r>
            <a:endParaRPr b="1" sz="3000">
              <a:solidFill>
                <a:schemeClr val="dk1"/>
              </a:solidFill>
              <a:latin typeface="Itim"/>
              <a:ea typeface="Itim"/>
              <a:cs typeface="Itim"/>
              <a:sym typeface="Itim"/>
            </a:endParaRPr>
          </a:p>
        </p:txBody>
      </p:sp>
      <p:grpSp>
        <p:nvGrpSpPr>
          <p:cNvPr id="1380" name="Google Shape;1380;p47"/>
          <p:cNvGrpSpPr/>
          <p:nvPr/>
        </p:nvGrpSpPr>
        <p:grpSpPr>
          <a:xfrm flipH="1">
            <a:off x="2384212" y="671975"/>
            <a:ext cx="4594704" cy="176025"/>
            <a:chOff x="4345425" y="2175475"/>
            <a:chExt cx="800750" cy="176025"/>
          </a:xfrm>
        </p:grpSpPr>
        <p:sp>
          <p:nvSpPr>
            <p:cNvPr id="1381" name="Google Shape;1381;p47"/>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47"/>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6" name="Shape 1386"/>
        <p:cNvGrpSpPr/>
        <p:nvPr/>
      </p:nvGrpSpPr>
      <p:grpSpPr>
        <a:xfrm>
          <a:off x="0" y="0"/>
          <a:ext cx="0" cy="0"/>
          <a:chOff x="0" y="0"/>
          <a:chExt cx="0" cy="0"/>
        </a:xfrm>
      </p:grpSpPr>
      <p:grpSp>
        <p:nvGrpSpPr>
          <p:cNvPr id="1387" name="Google Shape;1387;p48"/>
          <p:cNvGrpSpPr/>
          <p:nvPr/>
        </p:nvGrpSpPr>
        <p:grpSpPr>
          <a:xfrm flipH="1">
            <a:off x="784237" y="934500"/>
            <a:ext cx="4594704" cy="176025"/>
            <a:chOff x="4345425" y="2175475"/>
            <a:chExt cx="800750" cy="176025"/>
          </a:xfrm>
        </p:grpSpPr>
        <p:sp>
          <p:nvSpPr>
            <p:cNvPr id="1388" name="Google Shape;1388;p48"/>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48"/>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0" name="Google Shape;1390;p48"/>
          <p:cNvSpPr txBox="1"/>
          <p:nvPr>
            <p:ph type="title"/>
          </p:nvPr>
        </p:nvSpPr>
        <p:spPr>
          <a:xfrm>
            <a:off x="720000" y="540000"/>
            <a:ext cx="76467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Need for </a:t>
            </a:r>
            <a:r>
              <a:rPr lang="en"/>
              <a:t>Constructivism: A case study (2007)</a:t>
            </a:r>
            <a:endParaRPr/>
          </a:p>
        </p:txBody>
      </p:sp>
      <p:sp>
        <p:nvSpPr>
          <p:cNvPr id="1391" name="Google Shape;1391;p48"/>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92" name="Google Shape;1392;p48"/>
          <p:cNvPicPr preferRelativeResize="0"/>
          <p:nvPr/>
        </p:nvPicPr>
        <p:blipFill>
          <a:blip r:embed="rId3">
            <a:alphaModFix/>
          </a:blip>
          <a:stretch>
            <a:fillRect/>
          </a:stretch>
        </p:blipFill>
        <p:spPr>
          <a:xfrm>
            <a:off x="2551688" y="1296900"/>
            <a:ext cx="4040628" cy="2919600"/>
          </a:xfrm>
          <a:prstGeom prst="rect">
            <a:avLst/>
          </a:prstGeom>
          <a:noFill/>
          <a:ln>
            <a:noFill/>
          </a:ln>
        </p:spPr>
      </p:pic>
      <p:sp>
        <p:nvSpPr>
          <p:cNvPr id="1393" name="Google Shape;1393;p48"/>
          <p:cNvSpPr txBox="1"/>
          <p:nvPr/>
        </p:nvSpPr>
        <p:spPr>
          <a:xfrm>
            <a:off x="2551700" y="4402875"/>
            <a:ext cx="3000000" cy="449400"/>
          </a:xfrm>
          <a:prstGeom prst="rect">
            <a:avLst/>
          </a:prstGeom>
          <a:noFill/>
          <a:ln>
            <a:noFill/>
          </a:ln>
        </p:spPr>
        <p:txBody>
          <a:bodyPr anchorCtr="0" anchor="t" bIns="91425" lIns="91425" spcFirstLastPara="1" rIns="91425" wrap="square" tIns="91425">
            <a:spAutoFit/>
          </a:bodyPr>
          <a:lstStyle/>
          <a:p>
            <a:pPr indent="0" lvl="0" marL="190500" marR="190500" rtl="0" algn="l">
              <a:lnSpc>
                <a:spcPct val="115000"/>
              </a:lnSpc>
              <a:spcBef>
                <a:spcPts val="0"/>
              </a:spcBef>
              <a:spcAft>
                <a:spcPts val="0"/>
              </a:spcAft>
              <a:buNone/>
            </a:pPr>
            <a:r>
              <a:rPr b="1" lang="en" sz="800">
                <a:solidFill>
                  <a:srgbClr val="333333"/>
                </a:solidFill>
                <a:highlight>
                  <a:srgbClr val="E9E9E9"/>
                </a:highlight>
                <a:latin typeface="Verdana"/>
                <a:ea typeface="Verdana"/>
                <a:cs typeface="Verdana"/>
                <a:sym typeface="Verdana"/>
              </a:rPr>
              <a:t>Figure 1.  The home page of the learning environment (Wang (2009). </a:t>
            </a:r>
            <a:endParaRPr b="1" sz="800">
              <a:solidFill>
                <a:srgbClr val="333333"/>
              </a:solidFill>
              <a:highlight>
                <a:srgbClr val="E9E9E9"/>
              </a:highlight>
              <a:latin typeface="Verdana"/>
              <a:ea typeface="Verdana"/>
              <a:cs typeface="Verdana"/>
              <a:sym typeface="Verdana"/>
            </a:endParaRPr>
          </a:p>
        </p:txBody>
      </p:sp>
      <p:sp>
        <p:nvSpPr>
          <p:cNvPr id="1394" name="Google Shape;1394;p48"/>
          <p:cNvSpPr txBox="1"/>
          <p:nvPr/>
        </p:nvSpPr>
        <p:spPr>
          <a:xfrm>
            <a:off x="899800" y="5690675"/>
            <a:ext cx="7952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grpSp>
        <p:nvGrpSpPr>
          <p:cNvPr id="1399" name="Google Shape;1399;p49"/>
          <p:cNvGrpSpPr/>
          <p:nvPr/>
        </p:nvGrpSpPr>
        <p:grpSpPr>
          <a:xfrm flipH="1">
            <a:off x="784237" y="934500"/>
            <a:ext cx="4594704" cy="176025"/>
            <a:chOff x="4345425" y="2175475"/>
            <a:chExt cx="800750" cy="176025"/>
          </a:xfrm>
        </p:grpSpPr>
        <p:sp>
          <p:nvSpPr>
            <p:cNvPr id="1400" name="Google Shape;1400;p49"/>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49"/>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02" name="Google Shape;1402;p49"/>
          <p:cNvSpPr txBox="1"/>
          <p:nvPr>
            <p:ph type="title"/>
          </p:nvPr>
        </p:nvSpPr>
        <p:spPr>
          <a:xfrm>
            <a:off x="720000" y="540000"/>
            <a:ext cx="48246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Teacher’s Role</a:t>
            </a:r>
            <a:endParaRPr/>
          </a:p>
        </p:txBody>
      </p:sp>
      <p:sp>
        <p:nvSpPr>
          <p:cNvPr id="1403" name="Google Shape;1403;p49"/>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49"/>
          <p:cNvSpPr txBox="1"/>
          <p:nvPr/>
        </p:nvSpPr>
        <p:spPr>
          <a:xfrm>
            <a:off x="924125" y="1374900"/>
            <a:ext cx="6687900" cy="24603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2300"/>
              </a:spcBef>
              <a:spcAft>
                <a:spcPts val="0"/>
              </a:spcAft>
              <a:buNone/>
            </a:pPr>
            <a:r>
              <a:rPr lang="en" sz="1500">
                <a:solidFill>
                  <a:srgbClr val="333333"/>
                </a:solidFill>
                <a:highlight>
                  <a:srgbClr val="FFFFFF"/>
                </a:highlight>
                <a:latin typeface="Trebuchet MS"/>
                <a:ea typeface="Trebuchet MS"/>
                <a:cs typeface="Trebuchet MS"/>
                <a:sym typeface="Trebuchet MS"/>
              </a:rPr>
              <a:t>Teacher’s Role In Constructivism</a:t>
            </a:r>
            <a:endParaRPr sz="1500">
              <a:solidFill>
                <a:srgbClr val="333333"/>
              </a:solidFill>
              <a:highlight>
                <a:srgbClr val="FFFFFF"/>
              </a:highlight>
              <a:latin typeface="Trebuchet MS"/>
              <a:ea typeface="Trebuchet MS"/>
              <a:cs typeface="Trebuchet MS"/>
              <a:sym typeface="Trebuchet MS"/>
            </a:endParaRPr>
          </a:p>
          <a:p>
            <a:pPr indent="-323850" lvl="0" marL="457200" rtl="0" algn="l">
              <a:lnSpc>
                <a:spcPct val="110000"/>
              </a:lnSpc>
              <a:spcBef>
                <a:spcPts val="2300"/>
              </a:spcBef>
              <a:spcAft>
                <a:spcPts val="0"/>
              </a:spcAft>
              <a:buClr>
                <a:srgbClr val="333333"/>
              </a:buClr>
              <a:buSzPts val="1500"/>
              <a:buFont typeface="Trebuchet MS"/>
              <a:buChar char="●"/>
            </a:pPr>
            <a:r>
              <a:rPr lang="en" sz="1500">
                <a:solidFill>
                  <a:srgbClr val="333333"/>
                </a:solidFill>
                <a:highlight>
                  <a:srgbClr val="FFFFFF"/>
                </a:highlight>
                <a:latin typeface="Trebuchet MS"/>
                <a:ea typeface="Trebuchet MS"/>
                <a:cs typeface="Trebuchet MS"/>
                <a:sym typeface="Trebuchet MS"/>
              </a:rPr>
              <a:t>Teacher competence affects student </a:t>
            </a:r>
            <a:r>
              <a:rPr lang="en" sz="1500">
                <a:solidFill>
                  <a:srgbClr val="333333"/>
                </a:solidFill>
                <a:highlight>
                  <a:srgbClr val="FFFFFF"/>
                </a:highlight>
                <a:latin typeface="Trebuchet MS"/>
                <a:ea typeface="Trebuchet MS"/>
                <a:cs typeface="Trebuchet MS"/>
                <a:sym typeface="Trebuchet MS"/>
              </a:rPr>
              <a:t>performance</a:t>
            </a:r>
            <a:r>
              <a:rPr lang="en" sz="1500">
                <a:solidFill>
                  <a:srgbClr val="333333"/>
                </a:solidFill>
                <a:highlight>
                  <a:srgbClr val="FFFFFF"/>
                </a:highlight>
                <a:latin typeface="Trebuchet MS"/>
                <a:ea typeface="Trebuchet MS"/>
                <a:cs typeface="Trebuchet MS"/>
                <a:sym typeface="Trebuchet MS"/>
              </a:rPr>
              <a:t>. </a:t>
            </a:r>
            <a:endParaRPr sz="1500">
              <a:solidFill>
                <a:srgbClr val="333333"/>
              </a:solidFill>
              <a:highlight>
                <a:srgbClr val="FFFFFF"/>
              </a:highlight>
              <a:latin typeface="Trebuchet MS"/>
              <a:ea typeface="Trebuchet MS"/>
              <a:cs typeface="Trebuchet MS"/>
              <a:sym typeface="Trebuchet MS"/>
            </a:endParaRPr>
          </a:p>
          <a:p>
            <a:pPr indent="-323850" lvl="0" marL="457200" rtl="0" algn="l">
              <a:lnSpc>
                <a:spcPct val="110000"/>
              </a:lnSpc>
              <a:spcBef>
                <a:spcPts val="0"/>
              </a:spcBef>
              <a:spcAft>
                <a:spcPts val="0"/>
              </a:spcAft>
              <a:buClr>
                <a:srgbClr val="333333"/>
              </a:buClr>
              <a:buSzPts val="1500"/>
              <a:buFont typeface="Trebuchet MS"/>
              <a:buChar char="●"/>
            </a:pPr>
            <a:r>
              <a:rPr lang="en" sz="1500">
                <a:solidFill>
                  <a:srgbClr val="333333"/>
                </a:solidFill>
                <a:highlight>
                  <a:srgbClr val="FFFFFF"/>
                </a:highlight>
                <a:latin typeface="Trebuchet MS"/>
                <a:ea typeface="Trebuchet MS"/>
                <a:cs typeface="Trebuchet MS"/>
                <a:sym typeface="Trebuchet MS"/>
              </a:rPr>
              <a:t>Teacher must be </a:t>
            </a:r>
            <a:r>
              <a:rPr lang="en" sz="1500">
                <a:solidFill>
                  <a:srgbClr val="333333"/>
                </a:solidFill>
                <a:highlight>
                  <a:srgbClr val="FFFFFF"/>
                </a:highlight>
                <a:latin typeface="Trebuchet MS"/>
                <a:ea typeface="Trebuchet MS"/>
                <a:cs typeface="Trebuchet MS"/>
                <a:sym typeface="Trebuchet MS"/>
              </a:rPr>
              <a:t>skillful</a:t>
            </a:r>
            <a:r>
              <a:rPr lang="en" sz="1500">
                <a:solidFill>
                  <a:srgbClr val="333333"/>
                </a:solidFill>
                <a:highlight>
                  <a:srgbClr val="FFFFFF"/>
                </a:highlight>
                <a:latin typeface="Trebuchet MS"/>
                <a:ea typeface="Trebuchet MS"/>
                <a:cs typeface="Trebuchet MS"/>
                <a:sym typeface="Trebuchet MS"/>
              </a:rPr>
              <a:t> to lead the </a:t>
            </a:r>
            <a:r>
              <a:rPr lang="en" sz="1500">
                <a:solidFill>
                  <a:srgbClr val="333333"/>
                </a:solidFill>
                <a:highlight>
                  <a:srgbClr val="FFFFFF"/>
                </a:highlight>
                <a:latin typeface="Trebuchet MS"/>
                <a:ea typeface="Trebuchet MS"/>
                <a:cs typeface="Trebuchet MS"/>
                <a:sym typeface="Trebuchet MS"/>
              </a:rPr>
              <a:t>learning</a:t>
            </a:r>
            <a:r>
              <a:rPr lang="en" sz="1500">
                <a:solidFill>
                  <a:srgbClr val="333333"/>
                </a:solidFill>
                <a:highlight>
                  <a:srgbClr val="FFFFFF"/>
                </a:highlight>
                <a:latin typeface="Trebuchet MS"/>
                <a:ea typeface="Trebuchet MS"/>
                <a:cs typeface="Trebuchet MS"/>
                <a:sym typeface="Trebuchet MS"/>
              </a:rPr>
              <a:t> process.</a:t>
            </a:r>
            <a:endParaRPr sz="1500">
              <a:solidFill>
                <a:srgbClr val="333333"/>
              </a:solidFill>
              <a:highlight>
                <a:srgbClr val="FFFFFF"/>
              </a:highlight>
              <a:latin typeface="Trebuchet MS"/>
              <a:ea typeface="Trebuchet MS"/>
              <a:cs typeface="Trebuchet MS"/>
              <a:sym typeface="Trebuchet MS"/>
            </a:endParaRPr>
          </a:p>
          <a:p>
            <a:pPr indent="-323850" lvl="0" marL="457200" rtl="0" algn="l">
              <a:lnSpc>
                <a:spcPct val="110000"/>
              </a:lnSpc>
              <a:spcBef>
                <a:spcPts val="0"/>
              </a:spcBef>
              <a:spcAft>
                <a:spcPts val="0"/>
              </a:spcAft>
              <a:buClr>
                <a:srgbClr val="333333"/>
              </a:buClr>
              <a:buSzPts val="1500"/>
              <a:buFont typeface="Trebuchet MS"/>
              <a:buChar char="●"/>
            </a:pPr>
            <a:r>
              <a:rPr lang="en" sz="1500">
                <a:solidFill>
                  <a:srgbClr val="333333"/>
                </a:solidFill>
                <a:highlight>
                  <a:srgbClr val="FFFFFF"/>
                </a:highlight>
                <a:latin typeface="Trebuchet MS"/>
                <a:ea typeface="Trebuchet MS"/>
                <a:cs typeface="Trebuchet MS"/>
                <a:sym typeface="Trebuchet MS"/>
              </a:rPr>
              <a:t>They apply constructivism.</a:t>
            </a:r>
            <a:endParaRPr sz="1500">
              <a:solidFill>
                <a:srgbClr val="333333"/>
              </a:solidFill>
              <a:highlight>
                <a:srgbClr val="FFFFFF"/>
              </a:highlight>
              <a:latin typeface="Trebuchet MS"/>
              <a:ea typeface="Trebuchet MS"/>
              <a:cs typeface="Trebuchet MS"/>
              <a:sym typeface="Trebuchet MS"/>
            </a:endParaRPr>
          </a:p>
          <a:p>
            <a:pPr indent="-323850" lvl="0" marL="457200" rtl="0" algn="l">
              <a:lnSpc>
                <a:spcPct val="110000"/>
              </a:lnSpc>
              <a:spcBef>
                <a:spcPts val="0"/>
              </a:spcBef>
              <a:spcAft>
                <a:spcPts val="0"/>
              </a:spcAft>
              <a:buClr>
                <a:srgbClr val="333333"/>
              </a:buClr>
              <a:buSzPts val="1500"/>
              <a:buFont typeface="Trebuchet MS"/>
              <a:buChar char="●"/>
            </a:pPr>
            <a:r>
              <a:rPr lang="en" sz="1500">
                <a:solidFill>
                  <a:srgbClr val="333333"/>
                </a:solidFill>
                <a:highlight>
                  <a:srgbClr val="FFFFFF"/>
                </a:highlight>
                <a:latin typeface="Trebuchet MS"/>
                <a:ea typeface="Trebuchet MS"/>
                <a:cs typeface="Trebuchet MS"/>
                <a:sym typeface="Trebuchet MS"/>
              </a:rPr>
              <a:t>Teacher guides the leaner in the process of teaching and learning-based interactive experiences.</a:t>
            </a:r>
            <a:endParaRPr sz="1500">
              <a:solidFill>
                <a:srgbClr val="333333"/>
              </a:solidFill>
              <a:highlight>
                <a:srgbClr val="FFFFFF"/>
              </a:highlight>
              <a:latin typeface="Trebuchet MS"/>
              <a:ea typeface="Trebuchet MS"/>
              <a:cs typeface="Trebuchet MS"/>
              <a:sym typeface="Trebuchet MS"/>
            </a:endParaRPr>
          </a:p>
          <a:p>
            <a:pPr indent="-323850" lvl="0" marL="457200" rtl="0" algn="l">
              <a:lnSpc>
                <a:spcPct val="110000"/>
              </a:lnSpc>
              <a:spcBef>
                <a:spcPts val="0"/>
              </a:spcBef>
              <a:spcAft>
                <a:spcPts val="0"/>
              </a:spcAft>
              <a:buClr>
                <a:srgbClr val="333333"/>
              </a:buClr>
              <a:buSzPts val="1500"/>
              <a:buFont typeface="Trebuchet MS"/>
              <a:buChar char="●"/>
            </a:pPr>
            <a:r>
              <a:rPr lang="en" sz="1500">
                <a:solidFill>
                  <a:srgbClr val="333333"/>
                </a:solidFill>
                <a:highlight>
                  <a:srgbClr val="FFFFFF"/>
                </a:highlight>
                <a:latin typeface="Trebuchet MS"/>
                <a:ea typeface="Trebuchet MS"/>
                <a:cs typeface="Trebuchet MS"/>
                <a:sym typeface="Trebuchet MS"/>
              </a:rPr>
              <a:t>Allow students to choose their own </a:t>
            </a:r>
            <a:r>
              <a:rPr lang="en" sz="1500">
                <a:solidFill>
                  <a:srgbClr val="333333"/>
                </a:solidFill>
                <a:highlight>
                  <a:srgbClr val="FFFFFF"/>
                </a:highlight>
                <a:latin typeface="Trebuchet MS"/>
                <a:ea typeface="Trebuchet MS"/>
                <a:cs typeface="Trebuchet MS"/>
                <a:sym typeface="Trebuchet MS"/>
              </a:rPr>
              <a:t>activities</a:t>
            </a:r>
            <a:r>
              <a:rPr lang="en" sz="1500">
                <a:solidFill>
                  <a:srgbClr val="333333"/>
                </a:solidFill>
                <a:highlight>
                  <a:srgbClr val="FFFFFF"/>
                </a:highlight>
                <a:latin typeface="Trebuchet MS"/>
                <a:ea typeface="Trebuchet MS"/>
                <a:cs typeface="Trebuchet MS"/>
                <a:sym typeface="Trebuchet MS"/>
              </a:rPr>
              <a:t> in their learning spaces. </a:t>
            </a:r>
            <a:endParaRPr sz="1500">
              <a:solidFill>
                <a:srgbClr val="333333"/>
              </a:solidFill>
              <a:highlight>
                <a:srgbClr val="FFFFFF"/>
              </a:highlight>
              <a:latin typeface="Trebuchet MS"/>
              <a:ea typeface="Trebuchet MS"/>
              <a:cs typeface="Trebuchet MS"/>
              <a:sym typeface="Trebuchet MS"/>
            </a:endParaRPr>
          </a:p>
          <a:p>
            <a:pPr indent="0" lvl="0" marL="0" rtl="0" algn="l">
              <a:lnSpc>
                <a:spcPct val="115000"/>
              </a:lnSpc>
              <a:spcBef>
                <a:spcPts val="500"/>
              </a:spcBef>
              <a:spcAft>
                <a:spcPts val="800"/>
              </a:spcAft>
              <a:buNone/>
            </a:pPr>
            <a:r>
              <a:t/>
            </a:r>
            <a:endParaRPr sz="900">
              <a:solidFill>
                <a:srgbClr val="333333"/>
              </a:solidFill>
              <a:highlight>
                <a:srgbClr val="FFFFFF"/>
              </a:highlight>
            </a:endParaRPr>
          </a:p>
        </p:txBody>
      </p:sp>
      <p:pic>
        <p:nvPicPr>
          <p:cNvPr id="1405" name="Google Shape;1405;p49"/>
          <p:cNvPicPr preferRelativeResize="0"/>
          <p:nvPr/>
        </p:nvPicPr>
        <p:blipFill>
          <a:blip r:embed="rId3">
            <a:alphaModFix/>
          </a:blip>
          <a:stretch>
            <a:fillRect/>
          </a:stretch>
        </p:blipFill>
        <p:spPr>
          <a:xfrm>
            <a:off x="5950525" y="304425"/>
            <a:ext cx="2536111" cy="17118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9" name="Shape 1409"/>
        <p:cNvGrpSpPr/>
        <p:nvPr/>
      </p:nvGrpSpPr>
      <p:grpSpPr>
        <a:xfrm>
          <a:off x="0" y="0"/>
          <a:ext cx="0" cy="0"/>
          <a:chOff x="0" y="0"/>
          <a:chExt cx="0" cy="0"/>
        </a:xfrm>
      </p:grpSpPr>
      <p:grpSp>
        <p:nvGrpSpPr>
          <p:cNvPr id="1410" name="Google Shape;1410;p50"/>
          <p:cNvGrpSpPr/>
          <p:nvPr/>
        </p:nvGrpSpPr>
        <p:grpSpPr>
          <a:xfrm flipH="1">
            <a:off x="784237" y="934500"/>
            <a:ext cx="4594704" cy="176025"/>
            <a:chOff x="4345425" y="2175475"/>
            <a:chExt cx="800750" cy="176025"/>
          </a:xfrm>
        </p:grpSpPr>
        <p:sp>
          <p:nvSpPr>
            <p:cNvPr id="1411" name="Google Shape;1411;p5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5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3" name="Google Shape;1413;p50"/>
          <p:cNvSpPr txBox="1"/>
          <p:nvPr>
            <p:ph type="title"/>
          </p:nvPr>
        </p:nvSpPr>
        <p:spPr>
          <a:xfrm>
            <a:off x="720000" y="540000"/>
            <a:ext cx="48246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Gestalt Theory</a:t>
            </a:r>
            <a:endParaRPr/>
          </a:p>
        </p:txBody>
      </p:sp>
      <p:sp>
        <p:nvSpPr>
          <p:cNvPr id="1414" name="Google Shape;1414;p50"/>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50"/>
          <p:cNvSpPr txBox="1"/>
          <p:nvPr/>
        </p:nvSpPr>
        <p:spPr>
          <a:xfrm>
            <a:off x="0" y="0"/>
            <a:ext cx="6614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416" name="Google Shape;1416;p50"/>
          <p:cNvPicPr preferRelativeResize="0"/>
          <p:nvPr/>
        </p:nvPicPr>
        <p:blipFill>
          <a:blip r:embed="rId3">
            <a:alphaModFix/>
          </a:blip>
          <a:stretch>
            <a:fillRect/>
          </a:stretch>
        </p:blipFill>
        <p:spPr>
          <a:xfrm>
            <a:off x="3003050" y="1037338"/>
            <a:ext cx="4040625" cy="306882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grpSp>
        <p:nvGrpSpPr>
          <p:cNvPr id="1421" name="Google Shape;1421;p51"/>
          <p:cNvGrpSpPr/>
          <p:nvPr/>
        </p:nvGrpSpPr>
        <p:grpSpPr>
          <a:xfrm>
            <a:off x="2590285" y="3147368"/>
            <a:ext cx="3805061" cy="1337934"/>
            <a:chOff x="4319250" y="3137000"/>
            <a:chExt cx="885825" cy="524125"/>
          </a:xfrm>
        </p:grpSpPr>
        <p:sp>
          <p:nvSpPr>
            <p:cNvPr id="1422" name="Google Shape;1422;p51"/>
            <p:cNvSpPr/>
            <p:nvPr/>
          </p:nvSpPr>
          <p:spPr>
            <a:xfrm>
              <a:off x="4334525" y="3137000"/>
              <a:ext cx="816875" cy="145250"/>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51"/>
            <p:cNvSpPr/>
            <p:nvPr/>
          </p:nvSpPr>
          <p:spPr>
            <a:xfrm>
              <a:off x="4356675" y="3182825"/>
              <a:ext cx="798275" cy="12927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51"/>
            <p:cNvSpPr/>
            <p:nvPr/>
          </p:nvSpPr>
          <p:spPr>
            <a:xfrm>
              <a:off x="4345775" y="3233150"/>
              <a:ext cx="859300" cy="100300"/>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51"/>
            <p:cNvSpPr/>
            <p:nvPr/>
          </p:nvSpPr>
          <p:spPr>
            <a:xfrm>
              <a:off x="4359800" y="3270500"/>
              <a:ext cx="768200" cy="83975"/>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51"/>
            <p:cNvSpPr/>
            <p:nvPr/>
          </p:nvSpPr>
          <p:spPr>
            <a:xfrm>
              <a:off x="4326650" y="3282500"/>
              <a:ext cx="830850" cy="180500"/>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51"/>
            <p:cNvSpPr/>
            <p:nvPr/>
          </p:nvSpPr>
          <p:spPr>
            <a:xfrm>
              <a:off x="4319250" y="3360925"/>
              <a:ext cx="817050" cy="79000"/>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51"/>
            <p:cNvSpPr/>
            <p:nvPr/>
          </p:nvSpPr>
          <p:spPr>
            <a:xfrm>
              <a:off x="4359800" y="3368900"/>
              <a:ext cx="757150" cy="121750"/>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51"/>
            <p:cNvSpPr/>
            <p:nvPr/>
          </p:nvSpPr>
          <p:spPr>
            <a:xfrm>
              <a:off x="4369825" y="3442375"/>
              <a:ext cx="758625" cy="151550"/>
            </a:xfrm>
            <a:custGeom>
              <a:rect b="b" l="l" r="r" t="t"/>
              <a:pathLst>
                <a:path extrusionOk="0" h="6062" w="30345">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51"/>
            <p:cNvSpPr/>
            <p:nvPr/>
          </p:nvSpPr>
          <p:spPr>
            <a:xfrm>
              <a:off x="4409400" y="3507550"/>
              <a:ext cx="682250" cy="94025"/>
            </a:xfrm>
            <a:custGeom>
              <a:rect b="b" l="l" r="r" t="t"/>
              <a:pathLst>
                <a:path extrusionOk="0" h="3761" w="2729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51"/>
            <p:cNvSpPr/>
            <p:nvPr/>
          </p:nvSpPr>
          <p:spPr>
            <a:xfrm>
              <a:off x="4327875" y="3557000"/>
              <a:ext cx="818000" cy="104125"/>
            </a:xfrm>
            <a:custGeom>
              <a:rect b="b" l="l" r="r" t="t"/>
              <a:pathLst>
                <a:path extrusionOk="0" h="4165" w="3272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51"/>
            <p:cNvSpPr/>
            <p:nvPr/>
          </p:nvSpPr>
          <p:spPr>
            <a:xfrm>
              <a:off x="4492625" y="3568500"/>
              <a:ext cx="516700" cy="88850"/>
            </a:xfrm>
            <a:custGeom>
              <a:rect b="b" l="l" r="r" t="t"/>
              <a:pathLst>
                <a:path extrusionOk="0" h="3554" w="20668">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3" name="Google Shape;1433;p51"/>
          <p:cNvSpPr txBox="1"/>
          <p:nvPr>
            <p:ph type="title"/>
          </p:nvPr>
        </p:nvSpPr>
        <p:spPr>
          <a:xfrm>
            <a:off x="868400" y="1399175"/>
            <a:ext cx="7691400" cy="1482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5500"/>
              <a:t>Behaviorism Theory in Multimedia learning</a:t>
            </a:r>
            <a:endParaRPr sz="5500"/>
          </a:p>
        </p:txBody>
      </p:sp>
      <p:sp>
        <p:nvSpPr>
          <p:cNvPr id="1434" name="Google Shape;1434;p51"/>
          <p:cNvSpPr txBox="1"/>
          <p:nvPr>
            <p:ph idx="1" type="subTitle"/>
          </p:nvPr>
        </p:nvSpPr>
        <p:spPr>
          <a:xfrm>
            <a:off x="2445375" y="3448475"/>
            <a:ext cx="4075500" cy="90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D73B3B"/>
                </a:solidFill>
                <a:latin typeface="Itim"/>
                <a:ea typeface="Itim"/>
                <a:cs typeface="Itim"/>
                <a:sym typeface="Itim"/>
              </a:rPr>
              <a:t>Meilin Jiang</a:t>
            </a:r>
            <a:endParaRPr b="1" sz="2600">
              <a:solidFill>
                <a:srgbClr val="D73B3B"/>
              </a:solidFill>
              <a:latin typeface="Itim"/>
              <a:ea typeface="Itim"/>
              <a:cs typeface="Itim"/>
              <a:sym typeface="Itim"/>
            </a:endParaRPr>
          </a:p>
          <a:p>
            <a:pPr indent="0" lvl="0" marL="0" rtl="0" algn="ctr">
              <a:spcBef>
                <a:spcPts val="0"/>
              </a:spcBef>
              <a:spcAft>
                <a:spcPts val="0"/>
              </a:spcAft>
              <a:buNone/>
            </a:pPr>
            <a:r>
              <a:t/>
            </a:r>
            <a:endParaRPr b="1"/>
          </a:p>
        </p:txBody>
      </p:sp>
      <p:sp>
        <p:nvSpPr>
          <p:cNvPr id="1435" name="Google Shape;1435;p51"/>
          <p:cNvSpPr txBox="1"/>
          <p:nvPr>
            <p:ph idx="2" type="title"/>
          </p:nvPr>
        </p:nvSpPr>
        <p:spPr>
          <a:xfrm>
            <a:off x="3843750" y="591063"/>
            <a:ext cx="1456500" cy="675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solidFill>
                  <a:srgbClr val="D73B3B"/>
                </a:solidFill>
              </a:rPr>
              <a:t>04</a:t>
            </a:r>
            <a:endParaRPr>
              <a:solidFill>
                <a:srgbClr val="D73B3B"/>
              </a:solidFill>
            </a:endParaRPr>
          </a:p>
        </p:txBody>
      </p:sp>
      <p:grpSp>
        <p:nvGrpSpPr>
          <p:cNvPr id="1436" name="Google Shape;1436;p51"/>
          <p:cNvGrpSpPr/>
          <p:nvPr/>
        </p:nvGrpSpPr>
        <p:grpSpPr>
          <a:xfrm flipH="1" rot="372491">
            <a:off x="1097518" y="3478413"/>
            <a:ext cx="595061" cy="675849"/>
            <a:chOff x="5464100" y="4208075"/>
            <a:chExt cx="494625" cy="579650"/>
          </a:xfrm>
        </p:grpSpPr>
        <p:sp>
          <p:nvSpPr>
            <p:cNvPr id="1437" name="Google Shape;1437;p51"/>
            <p:cNvSpPr/>
            <p:nvPr/>
          </p:nvSpPr>
          <p:spPr>
            <a:xfrm>
              <a:off x="5594650" y="4504850"/>
              <a:ext cx="341250" cy="255800"/>
            </a:xfrm>
            <a:custGeom>
              <a:rect b="b" l="l" r="r" t="t"/>
              <a:pathLst>
                <a:path extrusionOk="0" h="10232" w="1365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51"/>
            <p:cNvSpPr/>
            <p:nvPr/>
          </p:nvSpPr>
          <p:spPr>
            <a:xfrm>
              <a:off x="5518750" y="4363750"/>
              <a:ext cx="340700" cy="255675"/>
            </a:xfrm>
            <a:custGeom>
              <a:rect b="b" l="l" r="r" t="t"/>
              <a:pathLst>
                <a:path extrusionOk="0" h="10227" w="13628">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51"/>
            <p:cNvSpPr/>
            <p:nvPr/>
          </p:nvSpPr>
          <p:spPr>
            <a:xfrm>
              <a:off x="5475950" y="4235275"/>
              <a:ext cx="281925" cy="269375"/>
            </a:xfrm>
            <a:custGeom>
              <a:rect b="b" l="l" r="r" t="t"/>
              <a:pathLst>
                <a:path extrusionOk="0" h="10775" w="11277">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51"/>
            <p:cNvSpPr/>
            <p:nvPr/>
          </p:nvSpPr>
          <p:spPr>
            <a:xfrm>
              <a:off x="5717000" y="4421125"/>
              <a:ext cx="42000" cy="94525"/>
            </a:xfrm>
            <a:custGeom>
              <a:rect b="b" l="l" r="r" t="t"/>
              <a:pathLst>
                <a:path extrusionOk="0" h="3781" w="168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51"/>
            <p:cNvSpPr/>
            <p:nvPr/>
          </p:nvSpPr>
          <p:spPr>
            <a:xfrm>
              <a:off x="5750000" y="4392700"/>
              <a:ext cx="46925" cy="98950"/>
            </a:xfrm>
            <a:custGeom>
              <a:rect b="b" l="l" r="r" t="t"/>
              <a:pathLst>
                <a:path extrusionOk="0" h="3958" w="1877">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51"/>
            <p:cNvSpPr/>
            <p:nvPr/>
          </p:nvSpPr>
          <p:spPr>
            <a:xfrm>
              <a:off x="5795175" y="4403700"/>
              <a:ext cx="30450" cy="52625"/>
            </a:xfrm>
            <a:custGeom>
              <a:rect b="b" l="l" r="r" t="t"/>
              <a:pathLst>
                <a:path extrusionOk="0" h="2105" w="1218">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51"/>
            <p:cNvSpPr/>
            <p:nvPr/>
          </p:nvSpPr>
          <p:spPr>
            <a:xfrm>
              <a:off x="5783525" y="4580275"/>
              <a:ext cx="38225" cy="81675"/>
            </a:xfrm>
            <a:custGeom>
              <a:rect b="b" l="l" r="r" t="t"/>
              <a:pathLst>
                <a:path extrusionOk="0" h="3267" w="1529">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51"/>
            <p:cNvSpPr/>
            <p:nvPr/>
          </p:nvSpPr>
          <p:spPr>
            <a:xfrm>
              <a:off x="5824600" y="4544075"/>
              <a:ext cx="49675" cy="96575"/>
            </a:xfrm>
            <a:custGeom>
              <a:rect b="b" l="l" r="r" t="t"/>
              <a:pathLst>
                <a:path extrusionOk="0" h="3863" w="1987">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51"/>
            <p:cNvSpPr/>
            <p:nvPr/>
          </p:nvSpPr>
          <p:spPr>
            <a:xfrm>
              <a:off x="5876375" y="4540750"/>
              <a:ext cx="23725" cy="54675"/>
            </a:xfrm>
            <a:custGeom>
              <a:rect b="b" l="l" r="r" t="t"/>
              <a:pathLst>
                <a:path extrusionOk="0" h="2187" w="949">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51"/>
            <p:cNvSpPr/>
            <p:nvPr/>
          </p:nvSpPr>
          <p:spPr>
            <a:xfrm>
              <a:off x="5464100" y="4208075"/>
              <a:ext cx="334850" cy="317675"/>
            </a:xfrm>
            <a:custGeom>
              <a:rect b="b" l="l" r="r" t="t"/>
              <a:pathLst>
                <a:path extrusionOk="0" h="12707" w="13394">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51"/>
            <p:cNvSpPr/>
            <p:nvPr/>
          </p:nvSpPr>
          <p:spPr>
            <a:xfrm>
              <a:off x="5495775" y="4342975"/>
              <a:ext cx="376800" cy="309500"/>
            </a:xfrm>
            <a:custGeom>
              <a:rect b="b" l="l" r="r" t="t"/>
              <a:pathLst>
                <a:path extrusionOk="0" h="12380" w="15072">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51"/>
            <p:cNvSpPr/>
            <p:nvPr/>
          </p:nvSpPr>
          <p:spPr>
            <a:xfrm>
              <a:off x="5582050" y="4477650"/>
              <a:ext cx="376675" cy="310075"/>
            </a:xfrm>
            <a:custGeom>
              <a:rect b="b" l="l" r="r" t="t"/>
              <a:pathLst>
                <a:path extrusionOk="0" h="12403" w="15067">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9" name="Google Shape;1449;p51"/>
          <p:cNvGrpSpPr/>
          <p:nvPr/>
        </p:nvGrpSpPr>
        <p:grpSpPr>
          <a:xfrm rot="9456294">
            <a:off x="6849678" y="3273665"/>
            <a:ext cx="2306042" cy="512923"/>
            <a:chOff x="7051300" y="3461525"/>
            <a:chExt cx="2305989" cy="512912"/>
          </a:xfrm>
        </p:grpSpPr>
        <p:sp>
          <p:nvSpPr>
            <p:cNvPr id="1450" name="Google Shape;1450;p51"/>
            <p:cNvSpPr/>
            <p:nvPr/>
          </p:nvSpPr>
          <p:spPr>
            <a:xfrm>
              <a:off x="7075817" y="3564700"/>
              <a:ext cx="2271819" cy="396457"/>
            </a:xfrm>
            <a:custGeom>
              <a:rect b="b" l="l" r="r" t="t"/>
              <a:pathLst>
                <a:path extrusionOk="0" h="8150" w="46702">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51"/>
            <p:cNvSpPr/>
            <p:nvPr/>
          </p:nvSpPr>
          <p:spPr>
            <a:xfrm>
              <a:off x="7056554" y="3473929"/>
              <a:ext cx="2293709" cy="379334"/>
            </a:xfrm>
            <a:custGeom>
              <a:rect b="b" l="l" r="r" t="t"/>
              <a:pathLst>
                <a:path extrusionOk="0" h="7798" w="47152">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51"/>
            <p:cNvSpPr/>
            <p:nvPr/>
          </p:nvSpPr>
          <p:spPr>
            <a:xfrm>
              <a:off x="9084585" y="3533956"/>
              <a:ext cx="102106" cy="52683"/>
            </a:xfrm>
            <a:custGeom>
              <a:rect b="b" l="l" r="r" t="t"/>
              <a:pathLst>
                <a:path extrusionOk="0" h="1083" w="2099">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51"/>
            <p:cNvSpPr/>
            <p:nvPr/>
          </p:nvSpPr>
          <p:spPr>
            <a:xfrm>
              <a:off x="7151702" y="3605512"/>
              <a:ext cx="1882416" cy="359584"/>
            </a:xfrm>
            <a:custGeom>
              <a:rect b="b" l="l" r="r" t="t"/>
              <a:pathLst>
                <a:path extrusionOk="0" h="7392" w="38697">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51"/>
            <p:cNvSpPr/>
            <p:nvPr/>
          </p:nvSpPr>
          <p:spPr>
            <a:xfrm>
              <a:off x="7764232" y="3683976"/>
              <a:ext cx="634963" cy="189034"/>
            </a:xfrm>
            <a:custGeom>
              <a:rect b="b" l="l" r="r" t="t"/>
              <a:pathLst>
                <a:path extrusionOk="0" h="3886" w="13053">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51"/>
            <p:cNvSpPr/>
            <p:nvPr/>
          </p:nvSpPr>
          <p:spPr>
            <a:xfrm>
              <a:off x="7758540" y="3565575"/>
              <a:ext cx="636277" cy="197401"/>
            </a:xfrm>
            <a:custGeom>
              <a:rect b="b" l="l" r="r" t="t"/>
              <a:pathLst>
                <a:path extrusionOk="0" h="4058" w="1308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51"/>
            <p:cNvSpPr/>
            <p:nvPr/>
          </p:nvSpPr>
          <p:spPr>
            <a:xfrm>
              <a:off x="7130639" y="3466487"/>
              <a:ext cx="1892096" cy="377145"/>
            </a:xfrm>
            <a:custGeom>
              <a:rect b="b" l="l" r="r" t="t"/>
              <a:pathLst>
                <a:path extrusionOk="0" h="7753" w="38896">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51"/>
            <p:cNvSpPr/>
            <p:nvPr/>
          </p:nvSpPr>
          <p:spPr>
            <a:xfrm>
              <a:off x="8992842" y="3474999"/>
              <a:ext cx="35997" cy="141362"/>
            </a:xfrm>
            <a:custGeom>
              <a:rect b="b" l="l" r="r" t="t"/>
              <a:pathLst>
                <a:path extrusionOk="0" h="2906" w="74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51"/>
            <p:cNvSpPr/>
            <p:nvPr/>
          </p:nvSpPr>
          <p:spPr>
            <a:xfrm>
              <a:off x="8234282" y="3461525"/>
              <a:ext cx="850704" cy="234469"/>
            </a:xfrm>
            <a:custGeom>
              <a:rect b="b" l="l" r="r" t="t"/>
              <a:pathLst>
                <a:path extrusionOk="0" h="4820" w="17488">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51"/>
            <p:cNvSpPr/>
            <p:nvPr/>
          </p:nvSpPr>
          <p:spPr>
            <a:xfrm>
              <a:off x="9007776" y="3586979"/>
              <a:ext cx="90772" cy="141168"/>
            </a:xfrm>
            <a:custGeom>
              <a:rect b="b" l="l" r="r" t="t"/>
              <a:pathLst>
                <a:path extrusionOk="0" h="2902" w="1866">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51"/>
            <p:cNvSpPr/>
            <p:nvPr/>
          </p:nvSpPr>
          <p:spPr>
            <a:xfrm>
              <a:off x="9050291" y="3487988"/>
              <a:ext cx="305685" cy="86102"/>
            </a:xfrm>
            <a:custGeom>
              <a:rect b="b" l="l" r="r" t="t"/>
              <a:pathLst>
                <a:path extrusionOk="0" h="1770" w="6284">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51"/>
            <p:cNvSpPr/>
            <p:nvPr/>
          </p:nvSpPr>
          <p:spPr>
            <a:xfrm>
              <a:off x="9073980" y="3552587"/>
              <a:ext cx="283308" cy="148610"/>
            </a:xfrm>
            <a:custGeom>
              <a:rect b="b" l="l" r="r" t="t"/>
              <a:pathLst>
                <a:path extrusionOk="0" h="3055" w="5824">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51"/>
            <p:cNvSpPr/>
            <p:nvPr/>
          </p:nvSpPr>
          <p:spPr>
            <a:xfrm>
              <a:off x="7051300" y="3556236"/>
              <a:ext cx="1992937" cy="418201"/>
            </a:xfrm>
            <a:custGeom>
              <a:rect b="b" l="l" r="r" t="t"/>
              <a:pathLst>
                <a:path extrusionOk="0" h="8597" w="40969">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51"/>
            <p:cNvSpPr/>
            <p:nvPr/>
          </p:nvSpPr>
          <p:spPr>
            <a:xfrm>
              <a:off x="7753724" y="3601377"/>
              <a:ext cx="138152" cy="171960"/>
            </a:xfrm>
            <a:custGeom>
              <a:rect b="b" l="l" r="r" t="t"/>
              <a:pathLst>
                <a:path extrusionOk="0" h="3535" w="284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51"/>
            <p:cNvSpPr/>
            <p:nvPr/>
          </p:nvSpPr>
          <p:spPr>
            <a:xfrm>
              <a:off x="8276797" y="3673322"/>
              <a:ext cx="127207" cy="161161"/>
            </a:xfrm>
            <a:custGeom>
              <a:rect b="b" l="l" r="r" t="t"/>
              <a:pathLst>
                <a:path extrusionOk="0" h="3313" w="2615">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51"/>
            <p:cNvSpPr/>
            <p:nvPr/>
          </p:nvSpPr>
          <p:spPr>
            <a:xfrm>
              <a:off x="7126261" y="3708687"/>
              <a:ext cx="37311" cy="143746"/>
            </a:xfrm>
            <a:custGeom>
              <a:rect b="b" l="l" r="r" t="t"/>
              <a:pathLst>
                <a:path extrusionOk="0" h="2955" w="767">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51"/>
            <p:cNvSpPr/>
            <p:nvPr/>
          </p:nvSpPr>
          <p:spPr>
            <a:xfrm>
              <a:off x="7753724" y="3752661"/>
              <a:ext cx="159215" cy="130125"/>
            </a:xfrm>
            <a:custGeom>
              <a:rect b="b" l="l" r="r" t="t"/>
              <a:pathLst>
                <a:path extrusionOk="0" h="2675" w="3273">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51"/>
            <p:cNvSpPr/>
            <p:nvPr/>
          </p:nvSpPr>
          <p:spPr>
            <a:xfrm>
              <a:off x="7140708" y="3828157"/>
              <a:ext cx="36046" cy="134163"/>
            </a:xfrm>
            <a:custGeom>
              <a:rect b="b" l="l" r="r" t="t"/>
              <a:pathLst>
                <a:path extrusionOk="0" h="2758" w="741">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68" name="Google Shape;1468;p51"/>
          <p:cNvGrpSpPr/>
          <p:nvPr/>
        </p:nvGrpSpPr>
        <p:grpSpPr>
          <a:xfrm>
            <a:off x="3928443" y="1223150"/>
            <a:ext cx="1287126" cy="176025"/>
            <a:chOff x="4345425" y="2175475"/>
            <a:chExt cx="800750" cy="176025"/>
          </a:xfrm>
        </p:grpSpPr>
        <p:sp>
          <p:nvSpPr>
            <p:cNvPr id="1469" name="Google Shape;1469;p5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5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1" name="Google Shape;1471;p51"/>
          <p:cNvGrpSpPr/>
          <p:nvPr/>
        </p:nvGrpSpPr>
        <p:grpSpPr>
          <a:xfrm>
            <a:off x="1684431" y="2926413"/>
            <a:ext cx="5616781" cy="176025"/>
            <a:chOff x="4345425" y="2175475"/>
            <a:chExt cx="800750" cy="176025"/>
          </a:xfrm>
        </p:grpSpPr>
        <p:sp>
          <p:nvSpPr>
            <p:cNvPr id="1472" name="Google Shape;1472;p5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5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4" name="Google Shape;1474;p51"/>
          <p:cNvGrpSpPr/>
          <p:nvPr/>
        </p:nvGrpSpPr>
        <p:grpSpPr>
          <a:xfrm rot="854098">
            <a:off x="7782856" y="510397"/>
            <a:ext cx="639528" cy="438002"/>
            <a:chOff x="5501450" y="2545600"/>
            <a:chExt cx="639525" cy="438000"/>
          </a:xfrm>
        </p:grpSpPr>
        <p:sp>
          <p:nvSpPr>
            <p:cNvPr id="1475" name="Google Shape;1475;p51"/>
            <p:cNvSpPr/>
            <p:nvPr/>
          </p:nvSpPr>
          <p:spPr>
            <a:xfrm>
              <a:off x="5501450" y="2545600"/>
              <a:ext cx="639525" cy="438000"/>
            </a:xfrm>
            <a:custGeom>
              <a:rect b="b" l="l" r="r" t="t"/>
              <a:pathLst>
                <a:path extrusionOk="0" h="17520" w="25581">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51"/>
            <p:cNvSpPr/>
            <p:nvPr/>
          </p:nvSpPr>
          <p:spPr>
            <a:xfrm>
              <a:off x="5714775" y="2654925"/>
              <a:ext cx="280075" cy="257600"/>
            </a:xfrm>
            <a:custGeom>
              <a:rect b="b" l="l" r="r" t="t"/>
              <a:pathLst>
                <a:path extrusionOk="0" h="10304" w="11203">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push/>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sp>
        <p:nvSpPr>
          <p:cNvPr id="1481" name="Google Shape;1481;p52"/>
          <p:cNvSpPr txBox="1"/>
          <p:nvPr>
            <p:ph type="title"/>
          </p:nvPr>
        </p:nvSpPr>
        <p:spPr>
          <a:xfrm>
            <a:off x="1552000" y="-162025"/>
            <a:ext cx="7868100" cy="972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3000"/>
              <a:t>Introduction of Behaviorism Theory </a:t>
            </a:r>
            <a:endParaRPr sz="3000"/>
          </a:p>
        </p:txBody>
      </p:sp>
      <p:grpSp>
        <p:nvGrpSpPr>
          <p:cNvPr id="1482" name="Google Shape;1482;p52"/>
          <p:cNvGrpSpPr/>
          <p:nvPr/>
        </p:nvGrpSpPr>
        <p:grpSpPr>
          <a:xfrm>
            <a:off x="1932923" y="521613"/>
            <a:ext cx="4918367" cy="176025"/>
            <a:chOff x="4345425" y="2175475"/>
            <a:chExt cx="800750" cy="176025"/>
          </a:xfrm>
        </p:grpSpPr>
        <p:sp>
          <p:nvSpPr>
            <p:cNvPr id="1483" name="Google Shape;1483;p5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5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5" name="Google Shape;1485;p52"/>
          <p:cNvGrpSpPr/>
          <p:nvPr/>
        </p:nvGrpSpPr>
        <p:grpSpPr>
          <a:xfrm>
            <a:off x="476553" y="12"/>
            <a:ext cx="806657" cy="421744"/>
            <a:chOff x="1822875" y="1377000"/>
            <a:chExt cx="548075" cy="286550"/>
          </a:xfrm>
        </p:grpSpPr>
        <p:sp>
          <p:nvSpPr>
            <p:cNvPr id="1486" name="Google Shape;1486;p52"/>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52"/>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52"/>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52"/>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52"/>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52"/>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52"/>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52"/>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52"/>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5" name="Google Shape;1495;p52"/>
          <p:cNvGrpSpPr/>
          <p:nvPr/>
        </p:nvGrpSpPr>
        <p:grpSpPr>
          <a:xfrm>
            <a:off x="7840615" y="4679711"/>
            <a:ext cx="1745583" cy="230173"/>
            <a:chOff x="1394800" y="3522000"/>
            <a:chExt cx="1048650" cy="138275"/>
          </a:xfrm>
        </p:grpSpPr>
        <p:sp>
          <p:nvSpPr>
            <p:cNvPr id="1496" name="Google Shape;1496;p52"/>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52"/>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52"/>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52"/>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52"/>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2"/>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52"/>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52"/>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52"/>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5" name="Google Shape;1505;p52"/>
          <p:cNvSpPr txBox="1"/>
          <p:nvPr/>
        </p:nvSpPr>
        <p:spPr>
          <a:xfrm>
            <a:off x="277975" y="810575"/>
            <a:ext cx="3881700" cy="39867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SzPts val="1300"/>
              <a:buFont typeface="Muli"/>
              <a:buChar char="●"/>
            </a:pPr>
            <a:r>
              <a:rPr b="1" lang="en" sz="1300">
                <a:latin typeface="Muli"/>
                <a:ea typeface="Muli"/>
                <a:cs typeface="Muli"/>
                <a:sym typeface="Muli"/>
              </a:rPr>
              <a:t>John B Watson(1926) as the founder of Behaviorism Theory</a:t>
            </a:r>
            <a:endParaRPr b="1" sz="1300">
              <a:latin typeface="Muli"/>
              <a:ea typeface="Muli"/>
              <a:cs typeface="Muli"/>
              <a:sym typeface="Muli"/>
            </a:endParaRPr>
          </a:p>
          <a:p>
            <a:pPr indent="0" lvl="0" marL="457200" rtl="0" algn="l">
              <a:spcBef>
                <a:spcPts val="0"/>
              </a:spcBef>
              <a:spcAft>
                <a:spcPts val="0"/>
              </a:spcAft>
              <a:buNone/>
            </a:pPr>
            <a:r>
              <a:t/>
            </a:r>
            <a:endParaRPr b="1" sz="1300">
              <a:latin typeface="Muli"/>
              <a:ea typeface="Muli"/>
              <a:cs typeface="Muli"/>
              <a:sym typeface="Muli"/>
            </a:endParaRPr>
          </a:p>
          <a:p>
            <a:pPr indent="-311150" lvl="0" marL="457200" rtl="0" algn="l">
              <a:spcBef>
                <a:spcPts val="0"/>
              </a:spcBef>
              <a:spcAft>
                <a:spcPts val="0"/>
              </a:spcAft>
              <a:buSzPts val="1300"/>
              <a:buFont typeface="Muli"/>
              <a:buChar char="●"/>
            </a:pPr>
            <a:r>
              <a:rPr lang="en" sz="1300">
                <a:latin typeface="Muli"/>
                <a:ea typeface="Muli"/>
                <a:cs typeface="Muli"/>
                <a:sym typeface="Muli"/>
              </a:rPr>
              <a:t>All behavior is the result of conditioning that occurs in response to a stimulus.</a:t>
            </a:r>
            <a:endParaRPr sz="1300">
              <a:latin typeface="Muli"/>
              <a:ea typeface="Muli"/>
              <a:cs typeface="Muli"/>
              <a:sym typeface="Muli"/>
            </a:endParaRPr>
          </a:p>
          <a:p>
            <a:pPr indent="0" lvl="0" marL="457200" rtl="0" algn="l">
              <a:spcBef>
                <a:spcPts val="0"/>
              </a:spcBef>
              <a:spcAft>
                <a:spcPts val="0"/>
              </a:spcAft>
              <a:buNone/>
            </a:pPr>
            <a:r>
              <a:t/>
            </a:r>
            <a:endParaRPr sz="1300">
              <a:latin typeface="Muli"/>
              <a:ea typeface="Muli"/>
              <a:cs typeface="Muli"/>
              <a:sym typeface="Muli"/>
            </a:endParaRPr>
          </a:p>
          <a:p>
            <a:pPr indent="-311150" lvl="0" marL="457200" rtl="0" algn="l">
              <a:spcBef>
                <a:spcPts val="0"/>
              </a:spcBef>
              <a:spcAft>
                <a:spcPts val="0"/>
              </a:spcAft>
              <a:buSzPts val="1300"/>
              <a:buFont typeface="Muli"/>
              <a:buChar char="●"/>
            </a:pPr>
            <a:r>
              <a:rPr b="1" lang="en" sz="1300">
                <a:solidFill>
                  <a:schemeClr val="dk2"/>
                </a:solidFill>
                <a:latin typeface="Muli"/>
                <a:ea typeface="Muli"/>
                <a:cs typeface="Muli"/>
                <a:sym typeface="Muli"/>
              </a:rPr>
              <a:t>Thorndike's (1932) apply the theory in education</a:t>
            </a:r>
            <a:endParaRPr b="1" sz="1300">
              <a:solidFill>
                <a:schemeClr val="dk2"/>
              </a:solidFill>
              <a:latin typeface="Muli"/>
              <a:ea typeface="Muli"/>
              <a:cs typeface="Muli"/>
              <a:sym typeface="Muli"/>
            </a:endParaRPr>
          </a:p>
          <a:p>
            <a:pPr indent="0" lvl="0" marL="914400" rtl="0" algn="l">
              <a:spcBef>
                <a:spcPts val="0"/>
              </a:spcBef>
              <a:spcAft>
                <a:spcPts val="0"/>
              </a:spcAft>
              <a:buNone/>
            </a:pPr>
            <a:r>
              <a:t/>
            </a:r>
            <a:endParaRPr b="1" sz="1300">
              <a:solidFill>
                <a:schemeClr val="dk2"/>
              </a:solidFill>
              <a:latin typeface="Muli"/>
              <a:ea typeface="Muli"/>
              <a:cs typeface="Muli"/>
              <a:sym typeface="Muli"/>
            </a:endParaRPr>
          </a:p>
          <a:p>
            <a:pPr indent="-311150" lvl="0" marL="457200" rtl="0" algn="l">
              <a:spcBef>
                <a:spcPts val="0"/>
              </a:spcBef>
              <a:spcAft>
                <a:spcPts val="0"/>
              </a:spcAft>
              <a:buSzPts val="1300"/>
              <a:buFont typeface="Muli"/>
              <a:buChar char="●"/>
            </a:pPr>
            <a:r>
              <a:rPr lang="en" sz="1300">
                <a:solidFill>
                  <a:schemeClr val="dk2"/>
                </a:solidFill>
                <a:latin typeface="Muli"/>
                <a:ea typeface="Muli"/>
                <a:cs typeface="Muli"/>
                <a:sym typeface="Muli"/>
              </a:rPr>
              <a:t>Especially learning and transfer. Transfer happened only when the situations have identical elements and call for similar responses. </a:t>
            </a:r>
            <a:endParaRPr sz="1300">
              <a:solidFill>
                <a:schemeClr val="dk2"/>
              </a:solidFill>
              <a:latin typeface="Muli"/>
              <a:ea typeface="Muli"/>
              <a:cs typeface="Muli"/>
              <a:sym typeface="Muli"/>
            </a:endParaRPr>
          </a:p>
          <a:p>
            <a:pPr indent="0" lvl="0" marL="0" rtl="0" algn="l">
              <a:spcBef>
                <a:spcPts val="0"/>
              </a:spcBef>
              <a:spcAft>
                <a:spcPts val="0"/>
              </a:spcAft>
              <a:buNone/>
            </a:pPr>
            <a:r>
              <a:t/>
            </a:r>
            <a:endParaRPr sz="1300">
              <a:solidFill>
                <a:schemeClr val="dk2"/>
              </a:solidFill>
              <a:latin typeface="Muli"/>
              <a:ea typeface="Muli"/>
              <a:cs typeface="Muli"/>
              <a:sym typeface="Muli"/>
            </a:endParaRPr>
          </a:p>
          <a:p>
            <a:pPr indent="-311150" lvl="0" marL="457200" rtl="0" algn="l">
              <a:spcBef>
                <a:spcPts val="0"/>
              </a:spcBef>
              <a:spcAft>
                <a:spcPts val="0"/>
              </a:spcAft>
              <a:buClr>
                <a:schemeClr val="dk2"/>
              </a:buClr>
              <a:buSzPts val="1300"/>
              <a:buFont typeface="Muli"/>
              <a:buChar char="●"/>
            </a:pPr>
            <a:r>
              <a:rPr b="1" lang="en" sz="1300">
                <a:solidFill>
                  <a:schemeClr val="dk2"/>
                </a:solidFill>
                <a:latin typeface="Muli"/>
                <a:ea typeface="Muli"/>
                <a:cs typeface="Muli"/>
                <a:sym typeface="Muli"/>
              </a:rPr>
              <a:t>B.F. Skinner(1930-1950) : skinner box and teaching machines</a:t>
            </a:r>
            <a:endParaRPr b="1" sz="1300">
              <a:solidFill>
                <a:schemeClr val="dk2"/>
              </a:solidFill>
              <a:latin typeface="Muli"/>
              <a:ea typeface="Muli"/>
              <a:cs typeface="Muli"/>
              <a:sym typeface="Muli"/>
            </a:endParaRPr>
          </a:p>
          <a:p>
            <a:pPr indent="0" lvl="0" marL="457200" rtl="0" algn="l">
              <a:spcBef>
                <a:spcPts val="0"/>
              </a:spcBef>
              <a:spcAft>
                <a:spcPts val="0"/>
              </a:spcAft>
              <a:buNone/>
            </a:pPr>
            <a:r>
              <a:t/>
            </a:r>
            <a:endParaRPr b="1" sz="1300">
              <a:solidFill>
                <a:schemeClr val="dk2"/>
              </a:solidFill>
              <a:latin typeface="Muli"/>
              <a:ea typeface="Muli"/>
              <a:cs typeface="Muli"/>
              <a:sym typeface="Muli"/>
            </a:endParaRPr>
          </a:p>
          <a:p>
            <a:pPr indent="-311150" lvl="0" marL="457200" rtl="0" algn="l">
              <a:spcBef>
                <a:spcPts val="0"/>
              </a:spcBef>
              <a:spcAft>
                <a:spcPts val="0"/>
              </a:spcAft>
              <a:buClr>
                <a:schemeClr val="dk2"/>
              </a:buClr>
              <a:buSzPts val="1300"/>
              <a:buFont typeface="Muli"/>
              <a:buChar char="●"/>
            </a:pPr>
            <a:r>
              <a:rPr lang="en" sz="1300">
                <a:solidFill>
                  <a:schemeClr val="dk2"/>
                </a:solidFill>
                <a:latin typeface="Muli"/>
                <a:ea typeface="Muli"/>
                <a:cs typeface="Muli"/>
                <a:sym typeface="Muli"/>
              </a:rPr>
              <a:t>Behavior is sustained by reinforcements or rewards, not by free will. </a:t>
            </a:r>
            <a:endParaRPr sz="1300">
              <a:latin typeface="Muli"/>
              <a:ea typeface="Muli"/>
              <a:cs typeface="Muli"/>
              <a:sym typeface="Muli"/>
            </a:endParaRPr>
          </a:p>
        </p:txBody>
      </p:sp>
      <p:pic>
        <p:nvPicPr>
          <p:cNvPr id="1506" name="Google Shape;1506;p52"/>
          <p:cNvPicPr preferRelativeResize="0"/>
          <p:nvPr/>
        </p:nvPicPr>
        <p:blipFill>
          <a:blip r:embed="rId3">
            <a:alphaModFix/>
          </a:blip>
          <a:stretch>
            <a:fillRect/>
          </a:stretch>
        </p:blipFill>
        <p:spPr>
          <a:xfrm>
            <a:off x="4159675" y="1192550"/>
            <a:ext cx="4739676" cy="299224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grpSp>
        <p:nvGrpSpPr>
          <p:cNvPr id="1511" name="Google Shape;1511;p53"/>
          <p:cNvGrpSpPr/>
          <p:nvPr/>
        </p:nvGrpSpPr>
        <p:grpSpPr>
          <a:xfrm flipH="1">
            <a:off x="2176387" y="328063"/>
            <a:ext cx="4594704" cy="176025"/>
            <a:chOff x="4345425" y="2175475"/>
            <a:chExt cx="800750" cy="176025"/>
          </a:xfrm>
        </p:grpSpPr>
        <p:sp>
          <p:nvSpPr>
            <p:cNvPr id="1512" name="Google Shape;1512;p5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5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14" name="Google Shape;1514;p53"/>
          <p:cNvSpPr txBox="1"/>
          <p:nvPr>
            <p:ph type="title"/>
          </p:nvPr>
        </p:nvSpPr>
        <p:spPr>
          <a:xfrm>
            <a:off x="1735625" y="-45025"/>
            <a:ext cx="7359300" cy="511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Behaviorism Theory in education</a:t>
            </a:r>
            <a:endParaRPr/>
          </a:p>
        </p:txBody>
      </p:sp>
      <p:sp>
        <p:nvSpPr>
          <p:cNvPr id="1515" name="Google Shape;1515;p53"/>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6" name="Google Shape;1516;p53"/>
          <p:cNvGrpSpPr/>
          <p:nvPr/>
        </p:nvGrpSpPr>
        <p:grpSpPr>
          <a:xfrm>
            <a:off x="499678" y="12"/>
            <a:ext cx="806657" cy="421744"/>
            <a:chOff x="1822875" y="1377000"/>
            <a:chExt cx="548075" cy="286550"/>
          </a:xfrm>
        </p:grpSpPr>
        <p:sp>
          <p:nvSpPr>
            <p:cNvPr id="1517" name="Google Shape;1517;p53"/>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53"/>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53"/>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53"/>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53"/>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53"/>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53"/>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53"/>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53"/>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6" name="Google Shape;1526;p53"/>
          <p:cNvSpPr txBox="1"/>
          <p:nvPr/>
        </p:nvSpPr>
        <p:spPr>
          <a:xfrm>
            <a:off x="3479075" y="393800"/>
            <a:ext cx="5812200" cy="4386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rgbClr val="222222"/>
              </a:buClr>
              <a:buSzPts val="1300"/>
              <a:buFont typeface="Muli"/>
              <a:buChar char="●"/>
            </a:pPr>
            <a:r>
              <a:rPr b="1" lang="en" sz="1300">
                <a:solidFill>
                  <a:srgbClr val="222222"/>
                </a:solidFill>
                <a:latin typeface="Muli"/>
                <a:ea typeface="Muli"/>
                <a:cs typeface="Muli"/>
                <a:sym typeface="Muli"/>
              </a:rPr>
              <a:t>How does Learning occur?</a:t>
            </a:r>
            <a:endParaRPr b="1" sz="1300">
              <a:solidFill>
                <a:srgbClr val="222222"/>
              </a:solidFill>
              <a:latin typeface="Muli"/>
              <a:ea typeface="Muli"/>
              <a:cs typeface="Muli"/>
              <a:sym typeface="Muli"/>
            </a:endParaRPr>
          </a:p>
          <a:p>
            <a:pPr indent="0" lvl="0" marL="457200" rtl="0" algn="l">
              <a:spcBef>
                <a:spcPts val="0"/>
              </a:spcBef>
              <a:spcAft>
                <a:spcPts val="0"/>
              </a:spcAft>
              <a:buNone/>
            </a:pPr>
            <a:r>
              <a:rPr lang="en" sz="1300">
                <a:solidFill>
                  <a:schemeClr val="dk2"/>
                </a:solidFill>
                <a:latin typeface="Muli"/>
                <a:ea typeface="Muli"/>
                <a:cs typeface="Muli"/>
                <a:sym typeface="Muli"/>
              </a:rPr>
              <a:t>Behaviorism equates learning with changes in either the form or frequency of observable performance. </a:t>
            </a:r>
            <a:r>
              <a:rPr lang="en" sz="1300">
                <a:solidFill>
                  <a:srgbClr val="222222"/>
                </a:solidFill>
                <a:latin typeface="Muli"/>
                <a:ea typeface="Muli"/>
                <a:cs typeface="Muli"/>
                <a:sym typeface="Muli"/>
              </a:rPr>
              <a:t>Primary concern:  Stimulus and Responses. For example: 2+4=?</a:t>
            </a:r>
            <a:endParaRPr sz="1300">
              <a:solidFill>
                <a:srgbClr val="222222"/>
              </a:solidFill>
              <a:latin typeface="Muli"/>
              <a:ea typeface="Muli"/>
              <a:cs typeface="Muli"/>
              <a:sym typeface="Muli"/>
            </a:endParaRPr>
          </a:p>
          <a:p>
            <a:pPr indent="0" lvl="0" marL="457200" rtl="0" algn="l">
              <a:spcBef>
                <a:spcPts val="0"/>
              </a:spcBef>
              <a:spcAft>
                <a:spcPts val="0"/>
              </a:spcAft>
              <a:buNone/>
            </a:pPr>
            <a:r>
              <a:t/>
            </a:r>
            <a:endParaRPr sz="1300">
              <a:solidFill>
                <a:srgbClr val="222222"/>
              </a:solidFill>
              <a:latin typeface="Muli"/>
              <a:ea typeface="Muli"/>
              <a:cs typeface="Muli"/>
              <a:sym typeface="Muli"/>
            </a:endParaRPr>
          </a:p>
          <a:p>
            <a:pPr indent="-311150" lvl="0" marL="457200" rtl="0" algn="l">
              <a:spcBef>
                <a:spcPts val="0"/>
              </a:spcBef>
              <a:spcAft>
                <a:spcPts val="0"/>
              </a:spcAft>
              <a:buClr>
                <a:srgbClr val="222222"/>
              </a:buClr>
              <a:buSzPts val="1300"/>
              <a:buFont typeface="Muli"/>
              <a:buChar char="●"/>
            </a:pPr>
            <a:r>
              <a:rPr b="1" lang="en" sz="1300">
                <a:solidFill>
                  <a:srgbClr val="222222"/>
                </a:solidFill>
                <a:latin typeface="Muli"/>
                <a:ea typeface="Muli"/>
                <a:cs typeface="Muli"/>
                <a:sym typeface="Muli"/>
              </a:rPr>
              <a:t>Which factors influence learning? </a:t>
            </a:r>
            <a:endParaRPr b="1" sz="1300">
              <a:solidFill>
                <a:srgbClr val="222222"/>
              </a:solidFill>
              <a:latin typeface="Muli"/>
              <a:ea typeface="Muli"/>
              <a:cs typeface="Muli"/>
              <a:sym typeface="Muli"/>
            </a:endParaRPr>
          </a:p>
          <a:p>
            <a:pPr indent="0" lvl="0" marL="457200" rtl="0" algn="l">
              <a:spcBef>
                <a:spcPts val="0"/>
              </a:spcBef>
              <a:spcAft>
                <a:spcPts val="0"/>
              </a:spcAft>
              <a:buNone/>
            </a:pPr>
            <a:r>
              <a:rPr lang="en" sz="1300">
                <a:solidFill>
                  <a:schemeClr val="dk2"/>
                </a:solidFill>
                <a:latin typeface="Muli"/>
                <a:ea typeface="Muli"/>
                <a:cs typeface="Muli"/>
                <a:sym typeface="Muli"/>
              </a:rPr>
              <a:t>Environmental conditions receive the greatest emphasis.</a:t>
            </a:r>
            <a:endParaRPr sz="1300">
              <a:solidFill>
                <a:schemeClr val="dk2"/>
              </a:solidFill>
              <a:latin typeface="Muli"/>
              <a:ea typeface="Muli"/>
              <a:cs typeface="Muli"/>
              <a:sym typeface="Muli"/>
            </a:endParaRPr>
          </a:p>
          <a:p>
            <a:pPr indent="0" lvl="0" marL="457200" rtl="0" algn="l">
              <a:spcBef>
                <a:spcPts val="0"/>
              </a:spcBef>
              <a:spcAft>
                <a:spcPts val="0"/>
              </a:spcAft>
              <a:buNone/>
            </a:pPr>
            <a:r>
              <a:rPr lang="en" sz="1300">
                <a:solidFill>
                  <a:schemeClr val="dk2"/>
                </a:solidFill>
                <a:latin typeface="Muli"/>
                <a:ea typeface="Muli"/>
                <a:cs typeface="Muli"/>
                <a:sym typeface="Muli"/>
              </a:rPr>
              <a:t>The most critical factor, however, is the arrangement of stimuli and consequences within the environment.</a:t>
            </a:r>
            <a:endParaRPr sz="1300">
              <a:solidFill>
                <a:schemeClr val="dk2"/>
              </a:solidFill>
              <a:latin typeface="Muli"/>
              <a:ea typeface="Muli"/>
              <a:cs typeface="Muli"/>
              <a:sym typeface="Muli"/>
            </a:endParaRPr>
          </a:p>
          <a:p>
            <a:pPr indent="0" lvl="0" marL="457200" rtl="0" algn="l">
              <a:spcBef>
                <a:spcPts val="0"/>
              </a:spcBef>
              <a:spcAft>
                <a:spcPts val="0"/>
              </a:spcAft>
              <a:buNone/>
            </a:pPr>
            <a:r>
              <a:t/>
            </a:r>
            <a:endParaRPr sz="1300">
              <a:solidFill>
                <a:schemeClr val="dk2"/>
              </a:solidFill>
              <a:latin typeface="Muli"/>
              <a:ea typeface="Muli"/>
              <a:cs typeface="Muli"/>
              <a:sym typeface="Muli"/>
            </a:endParaRPr>
          </a:p>
          <a:p>
            <a:pPr indent="-311150" lvl="0" marL="457200" rtl="0" algn="l">
              <a:spcBef>
                <a:spcPts val="0"/>
              </a:spcBef>
              <a:spcAft>
                <a:spcPts val="0"/>
              </a:spcAft>
              <a:buClr>
                <a:srgbClr val="222222"/>
              </a:buClr>
              <a:buSzPts val="1300"/>
              <a:buFont typeface="Muli"/>
              <a:buChar char="●"/>
            </a:pPr>
            <a:r>
              <a:rPr b="1" lang="en" sz="1300">
                <a:solidFill>
                  <a:srgbClr val="222222"/>
                </a:solidFill>
                <a:latin typeface="Muli"/>
                <a:ea typeface="Muli"/>
                <a:cs typeface="Muli"/>
                <a:sym typeface="Muli"/>
              </a:rPr>
              <a:t>What is the role of memory? </a:t>
            </a:r>
            <a:endParaRPr b="1" sz="1300">
              <a:solidFill>
                <a:srgbClr val="222222"/>
              </a:solidFill>
              <a:latin typeface="Muli"/>
              <a:ea typeface="Muli"/>
              <a:cs typeface="Muli"/>
              <a:sym typeface="Muli"/>
            </a:endParaRPr>
          </a:p>
          <a:p>
            <a:pPr indent="0" lvl="0" marL="457200" rtl="0" algn="l">
              <a:spcBef>
                <a:spcPts val="0"/>
              </a:spcBef>
              <a:spcAft>
                <a:spcPts val="0"/>
              </a:spcAft>
              <a:buNone/>
            </a:pPr>
            <a:r>
              <a:rPr lang="en" sz="1300">
                <a:solidFill>
                  <a:schemeClr val="dk2"/>
                </a:solidFill>
                <a:latin typeface="Muli"/>
                <a:ea typeface="Muli"/>
                <a:cs typeface="Muli"/>
                <a:sym typeface="Muli"/>
              </a:rPr>
              <a:t>Memory is not typically addressed by behaviorists. </a:t>
            </a:r>
            <a:endParaRPr sz="1300">
              <a:solidFill>
                <a:schemeClr val="dk2"/>
              </a:solidFill>
              <a:latin typeface="Muli"/>
              <a:ea typeface="Muli"/>
              <a:cs typeface="Muli"/>
              <a:sym typeface="Muli"/>
            </a:endParaRPr>
          </a:p>
          <a:p>
            <a:pPr indent="0" lvl="0" marL="457200" rtl="0" algn="l">
              <a:spcBef>
                <a:spcPts val="0"/>
              </a:spcBef>
              <a:spcAft>
                <a:spcPts val="0"/>
              </a:spcAft>
              <a:buNone/>
            </a:pPr>
            <a:r>
              <a:t/>
            </a:r>
            <a:endParaRPr sz="1300">
              <a:solidFill>
                <a:schemeClr val="dk2"/>
              </a:solidFill>
              <a:latin typeface="Muli"/>
              <a:ea typeface="Muli"/>
              <a:cs typeface="Muli"/>
              <a:sym typeface="Muli"/>
            </a:endParaRPr>
          </a:p>
          <a:p>
            <a:pPr indent="-311150" lvl="0" marL="457200" rtl="0" algn="l">
              <a:spcBef>
                <a:spcPts val="0"/>
              </a:spcBef>
              <a:spcAft>
                <a:spcPts val="0"/>
              </a:spcAft>
              <a:buClr>
                <a:schemeClr val="dk2"/>
              </a:buClr>
              <a:buSzPts val="1300"/>
              <a:buFont typeface="Muli"/>
              <a:buChar char="●"/>
            </a:pPr>
            <a:r>
              <a:rPr b="1" lang="en" sz="1300">
                <a:solidFill>
                  <a:schemeClr val="dk2"/>
                </a:solidFill>
                <a:latin typeface="Muli"/>
                <a:ea typeface="Muli"/>
                <a:cs typeface="Muli"/>
                <a:sym typeface="Muli"/>
              </a:rPr>
              <a:t>How does transfer occur? </a:t>
            </a:r>
            <a:endParaRPr b="1" sz="1300">
              <a:solidFill>
                <a:schemeClr val="dk2"/>
              </a:solidFill>
              <a:latin typeface="Muli"/>
              <a:ea typeface="Muli"/>
              <a:cs typeface="Muli"/>
              <a:sym typeface="Muli"/>
            </a:endParaRPr>
          </a:p>
          <a:p>
            <a:pPr indent="0" lvl="0" marL="457200" rtl="0" algn="l">
              <a:spcBef>
                <a:spcPts val="0"/>
              </a:spcBef>
              <a:spcAft>
                <a:spcPts val="0"/>
              </a:spcAft>
              <a:buNone/>
            </a:pPr>
            <a:r>
              <a:rPr lang="en" sz="1300">
                <a:solidFill>
                  <a:schemeClr val="dk2"/>
                </a:solidFill>
                <a:latin typeface="Muli"/>
                <a:ea typeface="Muli"/>
                <a:cs typeface="Muli"/>
                <a:sym typeface="Muli"/>
              </a:rPr>
              <a:t>In Behaviorism learning theories, transfer is a result of generalization. </a:t>
            </a:r>
            <a:endParaRPr sz="1300">
              <a:solidFill>
                <a:schemeClr val="dk2"/>
              </a:solidFill>
              <a:latin typeface="Muli"/>
              <a:ea typeface="Muli"/>
              <a:cs typeface="Muli"/>
              <a:sym typeface="Muli"/>
            </a:endParaRPr>
          </a:p>
          <a:p>
            <a:pPr indent="0" lvl="0" marL="457200" rtl="0" algn="l">
              <a:spcBef>
                <a:spcPts val="0"/>
              </a:spcBef>
              <a:spcAft>
                <a:spcPts val="0"/>
              </a:spcAft>
              <a:buNone/>
            </a:pPr>
            <a:r>
              <a:t/>
            </a:r>
            <a:endParaRPr sz="1300">
              <a:solidFill>
                <a:schemeClr val="dk2"/>
              </a:solidFill>
              <a:latin typeface="Muli"/>
              <a:ea typeface="Muli"/>
              <a:cs typeface="Muli"/>
              <a:sym typeface="Muli"/>
            </a:endParaRPr>
          </a:p>
          <a:p>
            <a:pPr indent="-311150" lvl="0" marL="457200" rtl="0" algn="l">
              <a:spcBef>
                <a:spcPts val="0"/>
              </a:spcBef>
              <a:spcAft>
                <a:spcPts val="0"/>
              </a:spcAft>
              <a:buClr>
                <a:srgbClr val="222222"/>
              </a:buClr>
              <a:buSzPts val="1300"/>
              <a:buFont typeface="Muli"/>
              <a:buChar char="●"/>
            </a:pPr>
            <a:r>
              <a:rPr b="1" lang="en" sz="1300">
                <a:solidFill>
                  <a:srgbClr val="222222"/>
                </a:solidFill>
                <a:latin typeface="Muli"/>
                <a:ea typeface="Muli"/>
                <a:cs typeface="Muli"/>
                <a:sym typeface="Muli"/>
              </a:rPr>
              <a:t>What application are best explained by this position? </a:t>
            </a:r>
            <a:endParaRPr b="1" sz="1300">
              <a:solidFill>
                <a:srgbClr val="222222"/>
              </a:solidFill>
              <a:latin typeface="Muli"/>
              <a:ea typeface="Muli"/>
              <a:cs typeface="Muli"/>
              <a:sym typeface="Muli"/>
            </a:endParaRPr>
          </a:p>
          <a:p>
            <a:pPr indent="0" lvl="0" marL="457200" rtl="0" algn="l">
              <a:spcBef>
                <a:spcPts val="0"/>
              </a:spcBef>
              <a:spcAft>
                <a:spcPts val="0"/>
              </a:spcAft>
              <a:buNone/>
            </a:pPr>
            <a:r>
              <a:rPr lang="en" sz="1300">
                <a:solidFill>
                  <a:schemeClr val="dk2"/>
                </a:solidFill>
                <a:latin typeface="Muli"/>
                <a:ea typeface="Muli"/>
                <a:cs typeface="Muli"/>
                <a:sym typeface="Muli"/>
              </a:rPr>
              <a:t>Behaviorism was used as the basis for designing many of the early audio-visual materials</a:t>
            </a:r>
            <a:r>
              <a:rPr b="1" lang="en" sz="1300">
                <a:solidFill>
                  <a:srgbClr val="222222"/>
                </a:solidFill>
                <a:latin typeface="Muli"/>
                <a:ea typeface="Muli"/>
                <a:cs typeface="Muli"/>
                <a:sym typeface="Muli"/>
              </a:rPr>
              <a:t>.</a:t>
            </a:r>
            <a:r>
              <a:rPr lang="en" sz="1300">
                <a:solidFill>
                  <a:schemeClr val="dk2"/>
                </a:solidFill>
                <a:latin typeface="Muli"/>
                <a:ea typeface="Muli"/>
                <a:cs typeface="Muli"/>
                <a:sym typeface="Muli"/>
              </a:rPr>
              <a:t>Computer-assisted instruction (CAI) and Mastery learning.</a:t>
            </a:r>
            <a:endParaRPr>
              <a:latin typeface="Muli"/>
              <a:ea typeface="Muli"/>
              <a:cs typeface="Muli"/>
              <a:sym typeface="Muli"/>
            </a:endParaRPr>
          </a:p>
        </p:txBody>
      </p:sp>
      <p:pic>
        <p:nvPicPr>
          <p:cNvPr id="1527" name="Google Shape;1527;p53"/>
          <p:cNvPicPr preferRelativeResize="0"/>
          <p:nvPr/>
        </p:nvPicPr>
        <p:blipFill>
          <a:blip r:embed="rId3">
            <a:alphaModFix/>
          </a:blip>
          <a:stretch>
            <a:fillRect/>
          </a:stretch>
        </p:blipFill>
        <p:spPr>
          <a:xfrm>
            <a:off x="557475" y="2947446"/>
            <a:ext cx="2921600" cy="1948729"/>
          </a:xfrm>
          <a:prstGeom prst="rect">
            <a:avLst/>
          </a:prstGeom>
          <a:noFill/>
          <a:ln>
            <a:noFill/>
          </a:ln>
        </p:spPr>
      </p:pic>
      <p:pic>
        <p:nvPicPr>
          <p:cNvPr id="1528" name="Google Shape;1528;p53"/>
          <p:cNvPicPr preferRelativeResize="0"/>
          <p:nvPr/>
        </p:nvPicPr>
        <p:blipFill>
          <a:blip r:embed="rId4">
            <a:alphaModFix/>
          </a:blip>
          <a:stretch>
            <a:fillRect/>
          </a:stretch>
        </p:blipFill>
        <p:spPr>
          <a:xfrm>
            <a:off x="557475" y="566375"/>
            <a:ext cx="2981950" cy="22364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grpSp>
        <p:nvGrpSpPr>
          <p:cNvPr id="1533" name="Google Shape;1533;p54"/>
          <p:cNvGrpSpPr/>
          <p:nvPr/>
        </p:nvGrpSpPr>
        <p:grpSpPr>
          <a:xfrm flipH="1">
            <a:off x="784237" y="934500"/>
            <a:ext cx="4594704" cy="176025"/>
            <a:chOff x="4345425" y="2175475"/>
            <a:chExt cx="800750" cy="176025"/>
          </a:xfrm>
        </p:grpSpPr>
        <p:sp>
          <p:nvSpPr>
            <p:cNvPr id="1534" name="Google Shape;1534;p5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5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36" name="Google Shape;1536;p54"/>
          <p:cNvSpPr txBox="1"/>
          <p:nvPr>
            <p:ph type="title"/>
          </p:nvPr>
        </p:nvSpPr>
        <p:spPr>
          <a:xfrm>
            <a:off x="720000" y="540000"/>
            <a:ext cx="79950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Visual stimulus is “ Brain Compatible” </a:t>
            </a:r>
            <a:endParaRPr/>
          </a:p>
        </p:txBody>
      </p:sp>
      <p:sp>
        <p:nvSpPr>
          <p:cNvPr id="1537" name="Google Shape;1537;p54"/>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38" name="Google Shape;1538;p54"/>
          <p:cNvGrpSpPr/>
          <p:nvPr/>
        </p:nvGrpSpPr>
        <p:grpSpPr>
          <a:xfrm>
            <a:off x="499678" y="12"/>
            <a:ext cx="806657" cy="421744"/>
            <a:chOff x="1822875" y="1377000"/>
            <a:chExt cx="548075" cy="286550"/>
          </a:xfrm>
        </p:grpSpPr>
        <p:sp>
          <p:nvSpPr>
            <p:cNvPr id="1539" name="Google Shape;1539;p54"/>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54"/>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54"/>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54"/>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54"/>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54"/>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54"/>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54"/>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54"/>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48" name="Google Shape;1548;p54"/>
          <p:cNvSpPr txBox="1"/>
          <p:nvPr/>
        </p:nvSpPr>
        <p:spPr>
          <a:xfrm>
            <a:off x="720000" y="1293525"/>
            <a:ext cx="4334400" cy="34170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rgbClr val="333333"/>
              </a:buClr>
              <a:buSzPts val="1400"/>
              <a:buFont typeface="Muli"/>
              <a:buChar char="●"/>
            </a:pPr>
            <a:r>
              <a:rPr b="1" lang="en">
                <a:solidFill>
                  <a:srgbClr val="333333"/>
                </a:solidFill>
                <a:highlight>
                  <a:srgbClr val="FFFFFF"/>
                </a:highlight>
                <a:latin typeface="Muli"/>
                <a:ea typeface="Muli"/>
                <a:cs typeface="Muli"/>
                <a:sym typeface="Muli"/>
              </a:rPr>
              <a:t>Visual tools: photographs, video, concept maps, graphs and charts. </a:t>
            </a:r>
            <a:endParaRPr b="1">
              <a:solidFill>
                <a:schemeClr val="dk2"/>
              </a:solidFill>
              <a:latin typeface="Muli"/>
              <a:ea typeface="Muli"/>
              <a:cs typeface="Muli"/>
              <a:sym typeface="Muli"/>
            </a:endParaRPr>
          </a:p>
          <a:p>
            <a:pPr indent="0" lvl="0" marL="457200" rtl="0" algn="l">
              <a:spcBef>
                <a:spcPts val="0"/>
              </a:spcBef>
              <a:spcAft>
                <a:spcPts val="0"/>
              </a:spcAft>
              <a:buNone/>
            </a:pPr>
            <a:r>
              <a:t/>
            </a:r>
            <a:endParaRPr b="1">
              <a:solidFill>
                <a:srgbClr val="333333"/>
              </a:solidFill>
              <a:highlight>
                <a:srgbClr val="FFFFFF"/>
              </a:highlight>
              <a:latin typeface="Muli"/>
              <a:ea typeface="Muli"/>
              <a:cs typeface="Muli"/>
              <a:sym typeface="Muli"/>
            </a:endParaRPr>
          </a:p>
          <a:p>
            <a:pPr indent="-317500" lvl="0" marL="457200" rtl="0" algn="l">
              <a:spcBef>
                <a:spcPts val="0"/>
              </a:spcBef>
              <a:spcAft>
                <a:spcPts val="0"/>
              </a:spcAft>
              <a:buSzPts val="1400"/>
              <a:buFont typeface="Muli"/>
              <a:buChar char="●"/>
            </a:pPr>
            <a:r>
              <a:rPr b="1" lang="en">
                <a:solidFill>
                  <a:srgbClr val="333333"/>
                </a:solidFill>
                <a:highlight>
                  <a:srgbClr val="FFFFFF"/>
                </a:highlight>
                <a:latin typeface="Muli"/>
                <a:ea typeface="Muli"/>
                <a:cs typeface="Muli"/>
                <a:sym typeface="Muli"/>
              </a:rPr>
              <a:t>Visual stimuli is a brain friendly teaching method.</a:t>
            </a:r>
            <a:endParaRPr b="1">
              <a:solidFill>
                <a:srgbClr val="333333"/>
              </a:solidFill>
              <a:highlight>
                <a:srgbClr val="FFFFFF"/>
              </a:highlight>
              <a:latin typeface="Muli"/>
              <a:ea typeface="Muli"/>
              <a:cs typeface="Muli"/>
              <a:sym typeface="Muli"/>
            </a:endParaRPr>
          </a:p>
          <a:p>
            <a:pPr indent="0" lvl="0" marL="0" rtl="0" algn="l">
              <a:spcBef>
                <a:spcPts val="0"/>
              </a:spcBef>
              <a:spcAft>
                <a:spcPts val="0"/>
              </a:spcAft>
              <a:buNone/>
            </a:pPr>
            <a:r>
              <a:t/>
            </a:r>
            <a:endParaRPr b="1">
              <a:solidFill>
                <a:srgbClr val="333333"/>
              </a:solidFill>
              <a:highlight>
                <a:srgbClr val="FFFFFF"/>
              </a:highlight>
              <a:latin typeface="Muli"/>
              <a:ea typeface="Muli"/>
              <a:cs typeface="Muli"/>
              <a:sym typeface="Muli"/>
            </a:endParaRPr>
          </a:p>
          <a:p>
            <a:pPr indent="0" lvl="0" marL="0" rtl="0" algn="l">
              <a:spcBef>
                <a:spcPts val="0"/>
              </a:spcBef>
              <a:spcAft>
                <a:spcPts val="0"/>
              </a:spcAft>
              <a:buNone/>
            </a:pPr>
            <a:r>
              <a:t/>
            </a:r>
            <a:endParaRPr b="1">
              <a:solidFill>
                <a:srgbClr val="333333"/>
              </a:solidFill>
              <a:highlight>
                <a:srgbClr val="FFFFFF"/>
              </a:highlight>
              <a:latin typeface="Muli"/>
              <a:ea typeface="Muli"/>
              <a:cs typeface="Muli"/>
              <a:sym typeface="Muli"/>
            </a:endParaRPr>
          </a:p>
          <a:p>
            <a:pPr indent="-317500" lvl="0" marL="457200" rtl="0" algn="l">
              <a:spcBef>
                <a:spcPts val="0"/>
              </a:spcBef>
              <a:spcAft>
                <a:spcPts val="0"/>
              </a:spcAft>
              <a:buClr>
                <a:srgbClr val="333333"/>
              </a:buClr>
              <a:buSzPts val="1400"/>
              <a:buFont typeface="Muli"/>
              <a:buChar char="●"/>
            </a:pPr>
            <a:r>
              <a:rPr b="1" lang="en">
                <a:solidFill>
                  <a:srgbClr val="333333"/>
                </a:solidFill>
                <a:highlight>
                  <a:srgbClr val="FFFFFF"/>
                </a:highlight>
                <a:latin typeface="Muli"/>
                <a:ea typeface="Muli"/>
                <a:cs typeface="Muli"/>
                <a:sym typeface="Muli"/>
              </a:rPr>
              <a:t>Visualizing information can aid memory retention and out performs verbal practice.</a:t>
            </a:r>
            <a:endParaRPr b="1">
              <a:solidFill>
                <a:srgbClr val="333333"/>
              </a:solidFill>
              <a:highlight>
                <a:srgbClr val="FFFFFF"/>
              </a:highlight>
              <a:latin typeface="Muli"/>
              <a:ea typeface="Muli"/>
              <a:cs typeface="Muli"/>
              <a:sym typeface="Muli"/>
            </a:endParaRPr>
          </a:p>
          <a:p>
            <a:pPr indent="0" lvl="0" marL="0" rtl="0" algn="l">
              <a:spcBef>
                <a:spcPts val="0"/>
              </a:spcBef>
              <a:spcAft>
                <a:spcPts val="0"/>
              </a:spcAft>
              <a:buNone/>
            </a:pPr>
            <a:r>
              <a:t/>
            </a:r>
            <a:endParaRPr b="1">
              <a:solidFill>
                <a:srgbClr val="333333"/>
              </a:solidFill>
              <a:highlight>
                <a:srgbClr val="FFFFFF"/>
              </a:highlight>
              <a:latin typeface="Muli"/>
              <a:ea typeface="Muli"/>
              <a:cs typeface="Muli"/>
              <a:sym typeface="Muli"/>
            </a:endParaRPr>
          </a:p>
          <a:p>
            <a:pPr indent="0" lvl="0" marL="0" rtl="0" algn="l">
              <a:spcBef>
                <a:spcPts val="0"/>
              </a:spcBef>
              <a:spcAft>
                <a:spcPts val="0"/>
              </a:spcAft>
              <a:buNone/>
            </a:pPr>
            <a:r>
              <a:t/>
            </a:r>
            <a:endParaRPr b="1">
              <a:latin typeface="Muli"/>
              <a:ea typeface="Muli"/>
              <a:cs typeface="Muli"/>
              <a:sym typeface="Muli"/>
            </a:endParaRPr>
          </a:p>
          <a:p>
            <a:pPr indent="-317500" lvl="0" marL="457200" rtl="0" algn="l">
              <a:spcBef>
                <a:spcPts val="0"/>
              </a:spcBef>
              <a:spcAft>
                <a:spcPts val="0"/>
              </a:spcAft>
              <a:buSzPts val="1400"/>
              <a:buFont typeface="Muli"/>
              <a:buChar char="●"/>
            </a:pPr>
            <a:r>
              <a:rPr b="1" lang="en">
                <a:latin typeface="Muli"/>
                <a:ea typeface="Muli"/>
                <a:cs typeface="Muli"/>
                <a:sym typeface="Muli"/>
              </a:rPr>
              <a:t>The moving </a:t>
            </a:r>
            <a:r>
              <a:rPr b="1" lang="en">
                <a:latin typeface="Muli"/>
                <a:ea typeface="Muli"/>
                <a:cs typeface="Muli"/>
                <a:sym typeface="Muli"/>
              </a:rPr>
              <a:t>images</a:t>
            </a:r>
            <a:r>
              <a:rPr b="1" lang="en">
                <a:latin typeface="Muli"/>
                <a:ea typeface="Muli"/>
                <a:cs typeface="Muli"/>
                <a:sym typeface="Muli"/>
              </a:rPr>
              <a:t> as stimulus— Student positive responses.</a:t>
            </a:r>
            <a:endParaRPr b="1">
              <a:latin typeface="Muli"/>
              <a:ea typeface="Muli"/>
              <a:cs typeface="Muli"/>
              <a:sym typeface="Muli"/>
            </a:endParaRPr>
          </a:p>
          <a:p>
            <a:pPr indent="0" lvl="0" marL="0" rtl="0" algn="l">
              <a:spcBef>
                <a:spcPts val="0"/>
              </a:spcBef>
              <a:spcAft>
                <a:spcPts val="0"/>
              </a:spcAft>
              <a:buNone/>
            </a:pPr>
            <a:r>
              <a:t/>
            </a:r>
            <a:endParaRPr b="1">
              <a:latin typeface="Muli"/>
              <a:ea typeface="Muli"/>
              <a:cs typeface="Muli"/>
              <a:sym typeface="Muli"/>
            </a:endParaRPr>
          </a:p>
          <a:p>
            <a:pPr indent="0" lvl="0" marL="0" rtl="0" algn="l">
              <a:spcBef>
                <a:spcPts val="0"/>
              </a:spcBef>
              <a:spcAft>
                <a:spcPts val="0"/>
              </a:spcAft>
              <a:buNone/>
            </a:pPr>
            <a:r>
              <a:t/>
            </a:r>
            <a:endParaRPr b="1">
              <a:latin typeface="Muli"/>
              <a:ea typeface="Muli"/>
              <a:cs typeface="Muli"/>
              <a:sym typeface="Muli"/>
            </a:endParaRPr>
          </a:p>
        </p:txBody>
      </p:sp>
      <p:pic>
        <p:nvPicPr>
          <p:cNvPr id="1549" name="Google Shape;1549;p54"/>
          <p:cNvPicPr preferRelativeResize="0"/>
          <p:nvPr/>
        </p:nvPicPr>
        <p:blipFill>
          <a:blip r:embed="rId3">
            <a:alphaModFix/>
          </a:blip>
          <a:stretch>
            <a:fillRect/>
          </a:stretch>
        </p:blipFill>
        <p:spPr>
          <a:xfrm>
            <a:off x="6186425" y="1018075"/>
            <a:ext cx="1823575" cy="1243075"/>
          </a:xfrm>
          <a:prstGeom prst="rect">
            <a:avLst/>
          </a:prstGeom>
          <a:noFill/>
          <a:ln>
            <a:noFill/>
          </a:ln>
        </p:spPr>
      </p:pic>
      <p:pic>
        <p:nvPicPr>
          <p:cNvPr id="1550" name="Google Shape;1550;p54"/>
          <p:cNvPicPr preferRelativeResize="0"/>
          <p:nvPr/>
        </p:nvPicPr>
        <p:blipFill>
          <a:blip r:embed="rId4">
            <a:alphaModFix/>
          </a:blip>
          <a:stretch>
            <a:fillRect/>
          </a:stretch>
        </p:blipFill>
        <p:spPr>
          <a:xfrm>
            <a:off x="6233725" y="2470951"/>
            <a:ext cx="1823575" cy="1062186"/>
          </a:xfrm>
          <a:prstGeom prst="rect">
            <a:avLst/>
          </a:prstGeom>
          <a:noFill/>
          <a:ln>
            <a:noFill/>
          </a:ln>
        </p:spPr>
      </p:pic>
      <p:pic>
        <p:nvPicPr>
          <p:cNvPr id="1551" name="Google Shape;1551;p54"/>
          <p:cNvPicPr preferRelativeResize="0"/>
          <p:nvPr/>
        </p:nvPicPr>
        <p:blipFill>
          <a:blip r:embed="rId5">
            <a:alphaModFix/>
          </a:blip>
          <a:stretch>
            <a:fillRect/>
          </a:stretch>
        </p:blipFill>
        <p:spPr>
          <a:xfrm>
            <a:off x="6282425" y="3807200"/>
            <a:ext cx="1726175" cy="10621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grpSp>
        <p:nvGrpSpPr>
          <p:cNvPr id="1556" name="Google Shape;1556;p55"/>
          <p:cNvGrpSpPr/>
          <p:nvPr/>
        </p:nvGrpSpPr>
        <p:grpSpPr>
          <a:xfrm flipH="1">
            <a:off x="784237" y="934500"/>
            <a:ext cx="4594704" cy="176025"/>
            <a:chOff x="4345425" y="2175475"/>
            <a:chExt cx="800750" cy="176025"/>
          </a:xfrm>
        </p:grpSpPr>
        <p:sp>
          <p:nvSpPr>
            <p:cNvPr id="1557" name="Google Shape;1557;p55"/>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55"/>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9" name="Google Shape;1559;p55"/>
          <p:cNvSpPr txBox="1"/>
          <p:nvPr>
            <p:ph type="title"/>
          </p:nvPr>
        </p:nvSpPr>
        <p:spPr>
          <a:xfrm>
            <a:off x="393000" y="525713"/>
            <a:ext cx="87510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Job of teacher </a:t>
            </a:r>
            <a:r>
              <a:rPr lang="en"/>
              <a:t>in learning with multimedia</a:t>
            </a:r>
            <a:r>
              <a:rPr lang="en"/>
              <a:t> </a:t>
            </a:r>
            <a:endParaRPr/>
          </a:p>
        </p:txBody>
      </p:sp>
      <p:sp>
        <p:nvSpPr>
          <p:cNvPr id="1560" name="Google Shape;1560;p55"/>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1" name="Google Shape;1561;p55"/>
          <p:cNvGrpSpPr/>
          <p:nvPr/>
        </p:nvGrpSpPr>
        <p:grpSpPr>
          <a:xfrm>
            <a:off x="499678" y="12"/>
            <a:ext cx="806657" cy="421744"/>
            <a:chOff x="1822875" y="1377000"/>
            <a:chExt cx="548075" cy="286550"/>
          </a:xfrm>
        </p:grpSpPr>
        <p:sp>
          <p:nvSpPr>
            <p:cNvPr id="1562" name="Google Shape;1562;p55"/>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55"/>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55"/>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55"/>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55"/>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55"/>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55"/>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55"/>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55"/>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1" name="Google Shape;1571;p55"/>
          <p:cNvSpPr txBox="1"/>
          <p:nvPr/>
        </p:nvSpPr>
        <p:spPr>
          <a:xfrm>
            <a:off x="3444400" y="1410125"/>
            <a:ext cx="5501700" cy="32016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
                <a:solidFill>
                  <a:schemeClr val="dk2"/>
                </a:solidFill>
                <a:latin typeface="Muli"/>
                <a:ea typeface="Muli"/>
                <a:cs typeface="Muli"/>
                <a:sym typeface="Muli"/>
              </a:rPr>
              <a:t>Behavioral theories imply that the job of the teacher is to: </a:t>
            </a:r>
            <a:endParaRPr b="1">
              <a:solidFill>
                <a:schemeClr val="dk2"/>
              </a:solidFill>
              <a:latin typeface="Muli"/>
              <a:ea typeface="Muli"/>
              <a:cs typeface="Muli"/>
              <a:sym typeface="Muli"/>
            </a:endParaRPr>
          </a:p>
          <a:p>
            <a:pPr indent="0" lvl="0" marL="457200" rtl="0" algn="l">
              <a:spcBef>
                <a:spcPts val="0"/>
              </a:spcBef>
              <a:spcAft>
                <a:spcPts val="0"/>
              </a:spcAft>
              <a:buNone/>
            </a:pPr>
            <a:r>
              <a:t/>
            </a:r>
            <a:endParaRPr b="1">
              <a:solidFill>
                <a:schemeClr val="dk2"/>
              </a:solidFill>
              <a:latin typeface="Muli"/>
              <a:ea typeface="Muli"/>
              <a:cs typeface="Muli"/>
              <a:sym typeface="Muli"/>
            </a:endParaRPr>
          </a:p>
          <a:p>
            <a:pPr indent="0" lvl="0" marL="457200" rtl="0" algn="l">
              <a:spcBef>
                <a:spcPts val="0"/>
              </a:spcBef>
              <a:spcAft>
                <a:spcPts val="0"/>
              </a:spcAft>
              <a:buNone/>
            </a:pPr>
            <a:r>
              <a:rPr lang="en">
                <a:solidFill>
                  <a:schemeClr val="dk2"/>
                </a:solidFill>
                <a:latin typeface="Muli"/>
                <a:ea typeface="Muli"/>
                <a:cs typeface="Muli"/>
                <a:sym typeface="Muli"/>
              </a:rPr>
              <a:t>(1) determine which cues can lead the desired responses; </a:t>
            </a:r>
            <a:endParaRPr>
              <a:solidFill>
                <a:schemeClr val="dk2"/>
              </a:solidFill>
              <a:latin typeface="Muli"/>
              <a:ea typeface="Muli"/>
              <a:cs typeface="Muli"/>
              <a:sym typeface="Muli"/>
            </a:endParaRPr>
          </a:p>
          <a:p>
            <a:pPr indent="0" lvl="0" marL="457200" rtl="0" algn="l">
              <a:spcBef>
                <a:spcPts val="0"/>
              </a:spcBef>
              <a:spcAft>
                <a:spcPts val="0"/>
              </a:spcAft>
              <a:buNone/>
            </a:pPr>
            <a:r>
              <a:t/>
            </a:r>
            <a:endParaRPr>
              <a:solidFill>
                <a:schemeClr val="dk2"/>
              </a:solidFill>
              <a:latin typeface="Muli"/>
              <a:ea typeface="Muli"/>
              <a:cs typeface="Muli"/>
              <a:sym typeface="Muli"/>
            </a:endParaRPr>
          </a:p>
          <a:p>
            <a:pPr indent="0" lvl="0" marL="457200" rtl="0" algn="l">
              <a:spcBef>
                <a:spcPts val="0"/>
              </a:spcBef>
              <a:spcAft>
                <a:spcPts val="0"/>
              </a:spcAft>
              <a:buNone/>
            </a:pPr>
            <a:r>
              <a:rPr lang="en">
                <a:solidFill>
                  <a:schemeClr val="dk2"/>
                </a:solidFill>
                <a:latin typeface="Muli"/>
                <a:ea typeface="Muli"/>
                <a:cs typeface="Muli"/>
                <a:sym typeface="Muli"/>
              </a:rPr>
              <a:t>(2) arrange practice situations in which prompts are paired with the target stimuli that initially have no leading to power but which will be expected to  lead to the responses in the “natural” (performance) setting; </a:t>
            </a:r>
            <a:endParaRPr>
              <a:solidFill>
                <a:schemeClr val="dk2"/>
              </a:solidFill>
              <a:latin typeface="Muli"/>
              <a:ea typeface="Muli"/>
              <a:cs typeface="Muli"/>
              <a:sym typeface="Muli"/>
            </a:endParaRPr>
          </a:p>
          <a:p>
            <a:pPr indent="0" lvl="0" marL="457200" rtl="0" algn="l">
              <a:spcBef>
                <a:spcPts val="0"/>
              </a:spcBef>
              <a:spcAft>
                <a:spcPts val="0"/>
              </a:spcAft>
              <a:buNone/>
            </a:pPr>
            <a:r>
              <a:t/>
            </a:r>
            <a:endParaRPr>
              <a:solidFill>
                <a:schemeClr val="dk2"/>
              </a:solidFill>
              <a:latin typeface="Muli"/>
              <a:ea typeface="Muli"/>
              <a:cs typeface="Muli"/>
              <a:sym typeface="Muli"/>
            </a:endParaRPr>
          </a:p>
          <a:p>
            <a:pPr indent="0" lvl="0" marL="457200" rtl="0" algn="l">
              <a:spcBef>
                <a:spcPts val="0"/>
              </a:spcBef>
              <a:spcAft>
                <a:spcPts val="0"/>
              </a:spcAft>
              <a:buNone/>
            </a:pPr>
            <a:r>
              <a:rPr lang="en">
                <a:solidFill>
                  <a:schemeClr val="dk2"/>
                </a:solidFill>
                <a:latin typeface="Muli"/>
                <a:ea typeface="Muli"/>
                <a:cs typeface="Muli"/>
                <a:sym typeface="Muli"/>
              </a:rPr>
              <a:t>(3) arrange environmental conditions so that students can make the correct responses in the presence of those target stimuli and receive reinforcement for those responses.</a:t>
            </a:r>
            <a:endParaRPr b="1">
              <a:solidFill>
                <a:schemeClr val="dk2"/>
              </a:solidFill>
              <a:latin typeface="Muli"/>
              <a:ea typeface="Muli"/>
              <a:cs typeface="Muli"/>
              <a:sym typeface="Muli"/>
            </a:endParaRPr>
          </a:p>
          <a:p>
            <a:pPr indent="0" lvl="0" marL="0" rtl="0" algn="l">
              <a:spcBef>
                <a:spcPts val="0"/>
              </a:spcBef>
              <a:spcAft>
                <a:spcPts val="0"/>
              </a:spcAft>
              <a:buNone/>
            </a:pPr>
            <a:r>
              <a:t/>
            </a:r>
            <a:endParaRPr b="1">
              <a:solidFill>
                <a:schemeClr val="dk2"/>
              </a:solidFill>
              <a:latin typeface="Muli"/>
              <a:ea typeface="Muli"/>
              <a:cs typeface="Muli"/>
              <a:sym typeface="Muli"/>
            </a:endParaRPr>
          </a:p>
          <a:p>
            <a:pPr indent="0" lvl="0" marL="0" rtl="0" algn="l">
              <a:spcBef>
                <a:spcPts val="0"/>
              </a:spcBef>
              <a:spcAft>
                <a:spcPts val="0"/>
              </a:spcAft>
              <a:buNone/>
            </a:pPr>
            <a:r>
              <a:t/>
            </a:r>
            <a:endParaRPr b="1">
              <a:solidFill>
                <a:schemeClr val="dk2"/>
              </a:solidFill>
              <a:latin typeface="Muli"/>
              <a:ea typeface="Muli"/>
              <a:cs typeface="Muli"/>
              <a:sym typeface="Muli"/>
            </a:endParaRPr>
          </a:p>
        </p:txBody>
      </p:sp>
      <p:pic>
        <p:nvPicPr>
          <p:cNvPr id="1572" name="Google Shape;1572;p55"/>
          <p:cNvPicPr preferRelativeResize="0"/>
          <p:nvPr/>
        </p:nvPicPr>
        <p:blipFill>
          <a:blip r:embed="rId3">
            <a:alphaModFix/>
          </a:blip>
          <a:stretch>
            <a:fillRect/>
          </a:stretch>
        </p:blipFill>
        <p:spPr>
          <a:xfrm>
            <a:off x="546424" y="1623307"/>
            <a:ext cx="3153550" cy="236209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6" name="Shape 1576"/>
        <p:cNvGrpSpPr/>
        <p:nvPr/>
      </p:nvGrpSpPr>
      <p:grpSpPr>
        <a:xfrm>
          <a:off x="0" y="0"/>
          <a:ext cx="0" cy="0"/>
          <a:chOff x="0" y="0"/>
          <a:chExt cx="0" cy="0"/>
        </a:xfrm>
      </p:grpSpPr>
      <p:grpSp>
        <p:nvGrpSpPr>
          <p:cNvPr id="1577" name="Google Shape;1577;p56"/>
          <p:cNvGrpSpPr/>
          <p:nvPr/>
        </p:nvGrpSpPr>
        <p:grpSpPr>
          <a:xfrm>
            <a:off x="2590285" y="3147368"/>
            <a:ext cx="3805061" cy="1337934"/>
            <a:chOff x="4319250" y="3137000"/>
            <a:chExt cx="885825" cy="524125"/>
          </a:xfrm>
        </p:grpSpPr>
        <p:sp>
          <p:nvSpPr>
            <p:cNvPr id="1578" name="Google Shape;1578;p56"/>
            <p:cNvSpPr/>
            <p:nvPr/>
          </p:nvSpPr>
          <p:spPr>
            <a:xfrm>
              <a:off x="4334525" y="3137000"/>
              <a:ext cx="816875" cy="145250"/>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56"/>
            <p:cNvSpPr/>
            <p:nvPr/>
          </p:nvSpPr>
          <p:spPr>
            <a:xfrm>
              <a:off x="4356675" y="3182825"/>
              <a:ext cx="798275" cy="12927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56"/>
            <p:cNvSpPr/>
            <p:nvPr/>
          </p:nvSpPr>
          <p:spPr>
            <a:xfrm>
              <a:off x="4345775" y="3233150"/>
              <a:ext cx="859300" cy="100300"/>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56"/>
            <p:cNvSpPr/>
            <p:nvPr/>
          </p:nvSpPr>
          <p:spPr>
            <a:xfrm>
              <a:off x="4359800" y="3270500"/>
              <a:ext cx="768200" cy="83975"/>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56"/>
            <p:cNvSpPr/>
            <p:nvPr/>
          </p:nvSpPr>
          <p:spPr>
            <a:xfrm>
              <a:off x="4326650" y="3282500"/>
              <a:ext cx="830850" cy="180500"/>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56"/>
            <p:cNvSpPr/>
            <p:nvPr/>
          </p:nvSpPr>
          <p:spPr>
            <a:xfrm>
              <a:off x="4319250" y="3360925"/>
              <a:ext cx="817050" cy="79000"/>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56"/>
            <p:cNvSpPr/>
            <p:nvPr/>
          </p:nvSpPr>
          <p:spPr>
            <a:xfrm>
              <a:off x="4359800" y="3368900"/>
              <a:ext cx="757150" cy="121750"/>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56"/>
            <p:cNvSpPr/>
            <p:nvPr/>
          </p:nvSpPr>
          <p:spPr>
            <a:xfrm>
              <a:off x="4369825" y="3442375"/>
              <a:ext cx="758625" cy="151550"/>
            </a:xfrm>
            <a:custGeom>
              <a:rect b="b" l="l" r="r" t="t"/>
              <a:pathLst>
                <a:path extrusionOk="0" h="6062" w="30345">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56"/>
            <p:cNvSpPr/>
            <p:nvPr/>
          </p:nvSpPr>
          <p:spPr>
            <a:xfrm>
              <a:off x="4409400" y="3507550"/>
              <a:ext cx="682250" cy="94025"/>
            </a:xfrm>
            <a:custGeom>
              <a:rect b="b" l="l" r="r" t="t"/>
              <a:pathLst>
                <a:path extrusionOk="0" h="3761" w="2729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56"/>
            <p:cNvSpPr/>
            <p:nvPr/>
          </p:nvSpPr>
          <p:spPr>
            <a:xfrm>
              <a:off x="4327875" y="3557000"/>
              <a:ext cx="818000" cy="104125"/>
            </a:xfrm>
            <a:custGeom>
              <a:rect b="b" l="l" r="r" t="t"/>
              <a:pathLst>
                <a:path extrusionOk="0" h="4165" w="3272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56"/>
            <p:cNvSpPr/>
            <p:nvPr/>
          </p:nvSpPr>
          <p:spPr>
            <a:xfrm>
              <a:off x="4492625" y="3568500"/>
              <a:ext cx="516700" cy="88850"/>
            </a:xfrm>
            <a:custGeom>
              <a:rect b="b" l="l" r="r" t="t"/>
              <a:pathLst>
                <a:path extrusionOk="0" h="3554" w="20668">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9" name="Google Shape;1589;p56"/>
          <p:cNvSpPr txBox="1"/>
          <p:nvPr>
            <p:ph type="title"/>
          </p:nvPr>
        </p:nvSpPr>
        <p:spPr>
          <a:xfrm>
            <a:off x="856925" y="1257825"/>
            <a:ext cx="7691400" cy="1482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5500"/>
              <a:t>“Animation as an aid to multimedia learning”</a:t>
            </a:r>
            <a:endParaRPr sz="5500"/>
          </a:p>
          <a:p>
            <a:pPr indent="0" lvl="0" marL="0" rtl="0" algn="ctr">
              <a:lnSpc>
                <a:spcPct val="100000"/>
              </a:lnSpc>
              <a:spcBef>
                <a:spcPts val="0"/>
              </a:spcBef>
              <a:spcAft>
                <a:spcPts val="0"/>
              </a:spcAft>
              <a:buClr>
                <a:schemeClr val="dk2"/>
              </a:buClr>
              <a:buFont typeface="Arial"/>
              <a:buNone/>
            </a:pPr>
            <a:r>
              <a:rPr lang="en" sz="2000">
                <a:latin typeface="Century Gothic"/>
                <a:ea typeface="Century Gothic"/>
                <a:cs typeface="Century Gothic"/>
                <a:sym typeface="Century Gothic"/>
              </a:rPr>
              <a:t>(Mayer &amp; Moreno, 2002)</a:t>
            </a:r>
            <a:endParaRPr sz="2000"/>
          </a:p>
        </p:txBody>
      </p:sp>
      <p:sp>
        <p:nvSpPr>
          <p:cNvPr id="1590" name="Google Shape;1590;p56"/>
          <p:cNvSpPr txBox="1"/>
          <p:nvPr>
            <p:ph idx="1" type="subTitle"/>
          </p:nvPr>
        </p:nvSpPr>
        <p:spPr>
          <a:xfrm>
            <a:off x="2445375" y="3448475"/>
            <a:ext cx="4075500" cy="90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D73B3B"/>
                </a:solidFill>
                <a:latin typeface="Itim"/>
                <a:ea typeface="Itim"/>
                <a:cs typeface="Itim"/>
                <a:sym typeface="Itim"/>
              </a:rPr>
              <a:t>Taliah A.</a:t>
            </a:r>
            <a:endParaRPr b="1"/>
          </a:p>
        </p:txBody>
      </p:sp>
      <p:sp>
        <p:nvSpPr>
          <p:cNvPr id="1591" name="Google Shape;1591;p56"/>
          <p:cNvSpPr txBox="1"/>
          <p:nvPr>
            <p:ph idx="2" type="title"/>
          </p:nvPr>
        </p:nvSpPr>
        <p:spPr>
          <a:xfrm>
            <a:off x="3843750" y="591063"/>
            <a:ext cx="1456500" cy="675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solidFill>
                  <a:srgbClr val="D73B3B"/>
                </a:solidFill>
              </a:rPr>
              <a:t>05</a:t>
            </a:r>
            <a:endParaRPr>
              <a:solidFill>
                <a:srgbClr val="D73B3B"/>
              </a:solidFill>
            </a:endParaRPr>
          </a:p>
        </p:txBody>
      </p:sp>
      <p:grpSp>
        <p:nvGrpSpPr>
          <p:cNvPr id="1592" name="Google Shape;1592;p56"/>
          <p:cNvGrpSpPr/>
          <p:nvPr/>
        </p:nvGrpSpPr>
        <p:grpSpPr>
          <a:xfrm flipH="1" rot="372491">
            <a:off x="1097518" y="3478413"/>
            <a:ext cx="595061" cy="675849"/>
            <a:chOff x="5464100" y="4208075"/>
            <a:chExt cx="494625" cy="579650"/>
          </a:xfrm>
        </p:grpSpPr>
        <p:sp>
          <p:nvSpPr>
            <p:cNvPr id="1593" name="Google Shape;1593;p56"/>
            <p:cNvSpPr/>
            <p:nvPr/>
          </p:nvSpPr>
          <p:spPr>
            <a:xfrm>
              <a:off x="5594650" y="4504850"/>
              <a:ext cx="341250" cy="255800"/>
            </a:xfrm>
            <a:custGeom>
              <a:rect b="b" l="l" r="r" t="t"/>
              <a:pathLst>
                <a:path extrusionOk="0" h="10232" w="1365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56"/>
            <p:cNvSpPr/>
            <p:nvPr/>
          </p:nvSpPr>
          <p:spPr>
            <a:xfrm>
              <a:off x="5518750" y="4363750"/>
              <a:ext cx="340700" cy="255675"/>
            </a:xfrm>
            <a:custGeom>
              <a:rect b="b" l="l" r="r" t="t"/>
              <a:pathLst>
                <a:path extrusionOk="0" h="10227" w="13628">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56"/>
            <p:cNvSpPr/>
            <p:nvPr/>
          </p:nvSpPr>
          <p:spPr>
            <a:xfrm>
              <a:off x="5475950" y="4235275"/>
              <a:ext cx="281925" cy="269375"/>
            </a:xfrm>
            <a:custGeom>
              <a:rect b="b" l="l" r="r" t="t"/>
              <a:pathLst>
                <a:path extrusionOk="0" h="10775" w="11277">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56"/>
            <p:cNvSpPr/>
            <p:nvPr/>
          </p:nvSpPr>
          <p:spPr>
            <a:xfrm>
              <a:off x="5717000" y="4421125"/>
              <a:ext cx="42000" cy="94525"/>
            </a:xfrm>
            <a:custGeom>
              <a:rect b="b" l="l" r="r" t="t"/>
              <a:pathLst>
                <a:path extrusionOk="0" h="3781" w="168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56"/>
            <p:cNvSpPr/>
            <p:nvPr/>
          </p:nvSpPr>
          <p:spPr>
            <a:xfrm>
              <a:off x="5750000" y="4392700"/>
              <a:ext cx="46925" cy="98950"/>
            </a:xfrm>
            <a:custGeom>
              <a:rect b="b" l="l" r="r" t="t"/>
              <a:pathLst>
                <a:path extrusionOk="0" h="3958" w="1877">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56"/>
            <p:cNvSpPr/>
            <p:nvPr/>
          </p:nvSpPr>
          <p:spPr>
            <a:xfrm>
              <a:off x="5795175" y="4403700"/>
              <a:ext cx="30450" cy="52625"/>
            </a:xfrm>
            <a:custGeom>
              <a:rect b="b" l="l" r="r" t="t"/>
              <a:pathLst>
                <a:path extrusionOk="0" h="2105" w="1218">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56"/>
            <p:cNvSpPr/>
            <p:nvPr/>
          </p:nvSpPr>
          <p:spPr>
            <a:xfrm>
              <a:off x="5783525" y="4580275"/>
              <a:ext cx="38225" cy="81675"/>
            </a:xfrm>
            <a:custGeom>
              <a:rect b="b" l="l" r="r" t="t"/>
              <a:pathLst>
                <a:path extrusionOk="0" h="3267" w="1529">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56"/>
            <p:cNvSpPr/>
            <p:nvPr/>
          </p:nvSpPr>
          <p:spPr>
            <a:xfrm>
              <a:off x="5824600" y="4544075"/>
              <a:ext cx="49675" cy="96575"/>
            </a:xfrm>
            <a:custGeom>
              <a:rect b="b" l="l" r="r" t="t"/>
              <a:pathLst>
                <a:path extrusionOk="0" h="3863" w="1987">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56"/>
            <p:cNvSpPr/>
            <p:nvPr/>
          </p:nvSpPr>
          <p:spPr>
            <a:xfrm>
              <a:off x="5876375" y="4540750"/>
              <a:ext cx="23725" cy="54675"/>
            </a:xfrm>
            <a:custGeom>
              <a:rect b="b" l="l" r="r" t="t"/>
              <a:pathLst>
                <a:path extrusionOk="0" h="2187" w="949">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56"/>
            <p:cNvSpPr/>
            <p:nvPr/>
          </p:nvSpPr>
          <p:spPr>
            <a:xfrm>
              <a:off x="5464100" y="4208075"/>
              <a:ext cx="334850" cy="317675"/>
            </a:xfrm>
            <a:custGeom>
              <a:rect b="b" l="l" r="r" t="t"/>
              <a:pathLst>
                <a:path extrusionOk="0" h="12707" w="13394">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56"/>
            <p:cNvSpPr/>
            <p:nvPr/>
          </p:nvSpPr>
          <p:spPr>
            <a:xfrm>
              <a:off x="5495775" y="4342975"/>
              <a:ext cx="376800" cy="309500"/>
            </a:xfrm>
            <a:custGeom>
              <a:rect b="b" l="l" r="r" t="t"/>
              <a:pathLst>
                <a:path extrusionOk="0" h="12380" w="15072">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56"/>
            <p:cNvSpPr/>
            <p:nvPr/>
          </p:nvSpPr>
          <p:spPr>
            <a:xfrm>
              <a:off x="5582050" y="4477650"/>
              <a:ext cx="376675" cy="310075"/>
            </a:xfrm>
            <a:custGeom>
              <a:rect b="b" l="l" r="r" t="t"/>
              <a:pathLst>
                <a:path extrusionOk="0" h="12403" w="15067">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5" name="Google Shape;1605;p56"/>
          <p:cNvGrpSpPr/>
          <p:nvPr/>
        </p:nvGrpSpPr>
        <p:grpSpPr>
          <a:xfrm rot="9456294">
            <a:off x="6849678" y="3273665"/>
            <a:ext cx="2306042" cy="512923"/>
            <a:chOff x="7051300" y="3461525"/>
            <a:chExt cx="2305989" cy="512912"/>
          </a:xfrm>
        </p:grpSpPr>
        <p:sp>
          <p:nvSpPr>
            <p:cNvPr id="1606" name="Google Shape;1606;p56"/>
            <p:cNvSpPr/>
            <p:nvPr/>
          </p:nvSpPr>
          <p:spPr>
            <a:xfrm>
              <a:off x="7075817" y="3564700"/>
              <a:ext cx="2271819" cy="396457"/>
            </a:xfrm>
            <a:custGeom>
              <a:rect b="b" l="l" r="r" t="t"/>
              <a:pathLst>
                <a:path extrusionOk="0" h="8150" w="46702">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56"/>
            <p:cNvSpPr/>
            <p:nvPr/>
          </p:nvSpPr>
          <p:spPr>
            <a:xfrm>
              <a:off x="7056554" y="3473929"/>
              <a:ext cx="2293709" cy="379334"/>
            </a:xfrm>
            <a:custGeom>
              <a:rect b="b" l="l" r="r" t="t"/>
              <a:pathLst>
                <a:path extrusionOk="0" h="7798" w="47152">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56"/>
            <p:cNvSpPr/>
            <p:nvPr/>
          </p:nvSpPr>
          <p:spPr>
            <a:xfrm>
              <a:off x="9084585" y="3533956"/>
              <a:ext cx="102106" cy="52683"/>
            </a:xfrm>
            <a:custGeom>
              <a:rect b="b" l="l" r="r" t="t"/>
              <a:pathLst>
                <a:path extrusionOk="0" h="1083" w="2099">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56"/>
            <p:cNvSpPr/>
            <p:nvPr/>
          </p:nvSpPr>
          <p:spPr>
            <a:xfrm>
              <a:off x="7151702" y="3605512"/>
              <a:ext cx="1882416" cy="359584"/>
            </a:xfrm>
            <a:custGeom>
              <a:rect b="b" l="l" r="r" t="t"/>
              <a:pathLst>
                <a:path extrusionOk="0" h="7392" w="38697">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56"/>
            <p:cNvSpPr/>
            <p:nvPr/>
          </p:nvSpPr>
          <p:spPr>
            <a:xfrm>
              <a:off x="7764232" y="3683976"/>
              <a:ext cx="634963" cy="189034"/>
            </a:xfrm>
            <a:custGeom>
              <a:rect b="b" l="l" r="r" t="t"/>
              <a:pathLst>
                <a:path extrusionOk="0" h="3886" w="13053">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56"/>
            <p:cNvSpPr/>
            <p:nvPr/>
          </p:nvSpPr>
          <p:spPr>
            <a:xfrm>
              <a:off x="7758540" y="3565575"/>
              <a:ext cx="636277" cy="197401"/>
            </a:xfrm>
            <a:custGeom>
              <a:rect b="b" l="l" r="r" t="t"/>
              <a:pathLst>
                <a:path extrusionOk="0" h="4058" w="1308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56"/>
            <p:cNvSpPr/>
            <p:nvPr/>
          </p:nvSpPr>
          <p:spPr>
            <a:xfrm>
              <a:off x="7130639" y="3466487"/>
              <a:ext cx="1892096" cy="377145"/>
            </a:xfrm>
            <a:custGeom>
              <a:rect b="b" l="l" r="r" t="t"/>
              <a:pathLst>
                <a:path extrusionOk="0" h="7753" w="38896">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56"/>
            <p:cNvSpPr/>
            <p:nvPr/>
          </p:nvSpPr>
          <p:spPr>
            <a:xfrm>
              <a:off x="8992842" y="3474999"/>
              <a:ext cx="35997" cy="141362"/>
            </a:xfrm>
            <a:custGeom>
              <a:rect b="b" l="l" r="r" t="t"/>
              <a:pathLst>
                <a:path extrusionOk="0" h="2906" w="74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56"/>
            <p:cNvSpPr/>
            <p:nvPr/>
          </p:nvSpPr>
          <p:spPr>
            <a:xfrm>
              <a:off x="8234282" y="3461525"/>
              <a:ext cx="850704" cy="234469"/>
            </a:xfrm>
            <a:custGeom>
              <a:rect b="b" l="l" r="r" t="t"/>
              <a:pathLst>
                <a:path extrusionOk="0" h="4820" w="17488">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56"/>
            <p:cNvSpPr/>
            <p:nvPr/>
          </p:nvSpPr>
          <p:spPr>
            <a:xfrm>
              <a:off x="9007776" y="3586979"/>
              <a:ext cx="90772" cy="141168"/>
            </a:xfrm>
            <a:custGeom>
              <a:rect b="b" l="l" r="r" t="t"/>
              <a:pathLst>
                <a:path extrusionOk="0" h="2902" w="1866">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56"/>
            <p:cNvSpPr/>
            <p:nvPr/>
          </p:nvSpPr>
          <p:spPr>
            <a:xfrm>
              <a:off x="9050291" y="3487988"/>
              <a:ext cx="305685" cy="86102"/>
            </a:xfrm>
            <a:custGeom>
              <a:rect b="b" l="l" r="r" t="t"/>
              <a:pathLst>
                <a:path extrusionOk="0" h="1770" w="6284">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56"/>
            <p:cNvSpPr/>
            <p:nvPr/>
          </p:nvSpPr>
          <p:spPr>
            <a:xfrm>
              <a:off x="9073980" y="3552587"/>
              <a:ext cx="283308" cy="148610"/>
            </a:xfrm>
            <a:custGeom>
              <a:rect b="b" l="l" r="r" t="t"/>
              <a:pathLst>
                <a:path extrusionOk="0" h="3055" w="5824">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56"/>
            <p:cNvSpPr/>
            <p:nvPr/>
          </p:nvSpPr>
          <p:spPr>
            <a:xfrm>
              <a:off x="7051300" y="3556236"/>
              <a:ext cx="1992937" cy="418201"/>
            </a:xfrm>
            <a:custGeom>
              <a:rect b="b" l="l" r="r" t="t"/>
              <a:pathLst>
                <a:path extrusionOk="0" h="8597" w="40969">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56"/>
            <p:cNvSpPr/>
            <p:nvPr/>
          </p:nvSpPr>
          <p:spPr>
            <a:xfrm>
              <a:off x="7753724" y="3601377"/>
              <a:ext cx="138152" cy="171960"/>
            </a:xfrm>
            <a:custGeom>
              <a:rect b="b" l="l" r="r" t="t"/>
              <a:pathLst>
                <a:path extrusionOk="0" h="3535" w="284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56"/>
            <p:cNvSpPr/>
            <p:nvPr/>
          </p:nvSpPr>
          <p:spPr>
            <a:xfrm>
              <a:off x="8276797" y="3673322"/>
              <a:ext cx="127207" cy="161161"/>
            </a:xfrm>
            <a:custGeom>
              <a:rect b="b" l="l" r="r" t="t"/>
              <a:pathLst>
                <a:path extrusionOk="0" h="3313" w="2615">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56"/>
            <p:cNvSpPr/>
            <p:nvPr/>
          </p:nvSpPr>
          <p:spPr>
            <a:xfrm>
              <a:off x="7126261" y="3708687"/>
              <a:ext cx="37311" cy="143746"/>
            </a:xfrm>
            <a:custGeom>
              <a:rect b="b" l="l" r="r" t="t"/>
              <a:pathLst>
                <a:path extrusionOk="0" h="2955" w="767">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56"/>
            <p:cNvSpPr/>
            <p:nvPr/>
          </p:nvSpPr>
          <p:spPr>
            <a:xfrm>
              <a:off x="7753724" y="3752661"/>
              <a:ext cx="159215" cy="130125"/>
            </a:xfrm>
            <a:custGeom>
              <a:rect b="b" l="l" r="r" t="t"/>
              <a:pathLst>
                <a:path extrusionOk="0" h="2675" w="3273">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56"/>
            <p:cNvSpPr/>
            <p:nvPr/>
          </p:nvSpPr>
          <p:spPr>
            <a:xfrm>
              <a:off x="7140708" y="3828157"/>
              <a:ext cx="36046" cy="134163"/>
            </a:xfrm>
            <a:custGeom>
              <a:rect b="b" l="l" r="r" t="t"/>
              <a:pathLst>
                <a:path extrusionOk="0" h="2758" w="741">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4" name="Google Shape;1624;p56"/>
          <p:cNvGrpSpPr/>
          <p:nvPr/>
        </p:nvGrpSpPr>
        <p:grpSpPr>
          <a:xfrm>
            <a:off x="3928443" y="1223150"/>
            <a:ext cx="1287126" cy="176025"/>
            <a:chOff x="4345425" y="2175475"/>
            <a:chExt cx="800750" cy="176025"/>
          </a:xfrm>
        </p:grpSpPr>
        <p:sp>
          <p:nvSpPr>
            <p:cNvPr id="1625" name="Google Shape;1625;p56"/>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56"/>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27" name="Google Shape;1627;p56"/>
          <p:cNvGrpSpPr/>
          <p:nvPr/>
        </p:nvGrpSpPr>
        <p:grpSpPr>
          <a:xfrm>
            <a:off x="1729806" y="2435700"/>
            <a:ext cx="5616781" cy="176025"/>
            <a:chOff x="4345425" y="2175475"/>
            <a:chExt cx="800750" cy="176025"/>
          </a:xfrm>
        </p:grpSpPr>
        <p:sp>
          <p:nvSpPr>
            <p:cNvPr id="1628" name="Google Shape;1628;p56"/>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56"/>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0" name="Google Shape;1630;p56"/>
          <p:cNvGrpSpPr/>
          <p:nvPr/>
        </p:nvGrpSpPr>
        <p:grpSpPr>
          <a:xfrm rot="854098">
            <a:off x="7782856" y="510397"/>
            <a:ext cx="639528" cy="438002"/>
            <a:chOff x="5501450" y="2545600"/>
            <a:chExt cx="639525" cy="438000"/>
          </a:xfrm>
        </p:grpSpPr>
        <p:sp>
          <p:nvSpPr>
            <p:cNvPr id="1631" name="Google Shape;1631;p56"/>
            <p:cNvSpPr/>
            <p:nvPr/>
          </p:nvSpPr>
          <p:spPr>
            <a:xfrm>
              <a:off x="5501450" y="2545600"/>
              <a:ext cx="639525" cy="438000"/>
            </a:xfrm>
            <a:custGeom>
              <a:rect b="b" l="l" r="r" t="t"/>
              <a:pathLst>
                <a:path extrusionOk="0" h="17520" w="25581">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56"/>
            <p:cNvSpPr/>
            <p:nvPr/>
          </p:nvSpPr>
          <p:spPr>
            <a:xfrm>
              <a:off x="5714775" y="2654925"/>
              <a:ext cx="280075" cy="257600"/>
            </a:xfrm>
            <a:custGeom>
              <a:rect b="b" l="l" r="r" t="t"/>
              <a:pathLst>
                <a:path extrusionOk="0" h="10304" w="11203">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push/>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6" name="Shape 1636"/>
        <p:cNvGrpSpPr/>
        <p:nvPr/>
      </p:nvGrpSpPr>
      <p:grpSpPr>
        <a:xfrm>
          <a:off x="0" y="0"/>
          <a:ext cx="0" cy="0"/>
          <a:chOff x="0" y="0"/>
          <a:chExt cx="0" cy="0"/>
        </a:xfrm>
      </p:grpSpPr>
      <p:sp>
        <p:nvSpPr>
          <p:cNvPr id="1637" name="Google Shape;1637;p57"/>
          <p:cNvSpPr txBox="1"/>
          <p:nvPr>
            <p:ph type="title"/>
          </p:nvPr>
        </p:nvSpPr>
        <p:spPr>
          <a:xfrm>
            <a:off x="581100" y="524775"/>
            <a:ext cx="8309100" cy="972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3500"/>
              <a:t>Cognitive Theory of Multimedia Learning</a:t>
            </a:r>
            <a:endParaRPr sz="3500"/>
          </a:p>
        </p:txBody>
      </p:sp>
      <p:grpSp>
        <p:nvGrpSpPr>
          <p:cNvPr id="1638" name="Google Shape;1638;p57"/>
          <p:cNvGrpSpPr/>
          <p:nvPr/>
        </p:nvGrpSpPr>
        <p:grpSpPr>
          <a:xfrm>
            <a:off x="476548" y="1321350"/>
            <a:ext cx="4918367" cy="176025"/>
            <a:chOff x="4345425" y="2175475"/>
            <a:chExt cx="800750" cy="176025"/>
          </a:xfrm>
        </p:grpSpPr>
        <p:sp>
          <p:nvSpPr>
            <p:cNvPr id="1639" name="Google Shape;1639;p57"/>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57"/>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41" name="Google Shape;1641;p57"/>
          <p:cNvGrpSpPr/>
          <p:nvPr/>
        </p:nvGrpSpPr>
        <p:grpSpPr>
          <a:xfrm>
            <a:off x="476553" y="268312"/>
            <a:ext cx="806657" cy="421744"/>
            <a:chOff x="1822875" y="1377000"/>
            <a:chExt cx="548075" cy="286550"/>
          </a:xfrm>
        </p:grpSpPr>
        <p:sp>
          <p:nvSpPr>
            <p:cNvPr id="1642" name="Google Shape;1642;p57"/>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57"/>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57"/>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57"/>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57"/>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57"/>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57"/>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57"/>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57"/>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51" name="Google Shape;1651;p57"/>
          <p:cNvGrpSpPr/>
          <p:nvPr/>
        </p:nvGrpSpPr>
        <p:grpSpPr>
          <a:xfrm>
            <a:off x="1530975" y="1636975"/>
            <a:ext cx="5734260" cy="3134346"/>
            <a:chOff x="0" y="24038"/>
            <a:chExt cx="6190500" cy="4884441"/>
          </a:xfrm>
        </p:grpSpPr>
        <p:sp>
          <p:nvSpPr>
            <p:cNvPr id="1652" name="Google Shape;1652;p57"/>
            <p:cNvSpPr/>
            <p:nvPr/>
          </p:nvSpPr>
          <p:spPr>
            <a:xfrm>
              <a:off x="0" y="24038"/>
              <a:ext cx="6190500" cy="915000"/>
            </a:xfrm>
            <a:prstGeom prst="roundRect">
              <a:avLst>
                <a:gd fmla="val 16667" name="adj"/>
              </a:avLst>
            </a:prstGeom>
            <a:solidFill>
              <a:srgbClr val="A50B82"/>
            </a:solidFill>
            <a:ln cap="rnd" cmpd="sng" w="1587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53" name="Google Shape;1653;p57"/>
            <p:cNvSpPr txBox="1"/>
            <p:nvPr/>
          </p:nvSpPr>
          <p:spPr>
            <a:xfrm>
              <a:off x="44664" y="68702"/>
              <a:ext cx="6101100" cy="825600"/>
            </a:xfrm>
            <a:prstGeom prst="rect">
              <a:avLst/>
            </a:prstGeom>
            <a:noFill/>
            <a:ln>
              <a:noFill/>
            </a:ln>
          </p:spPr>
          <p:txBody>
            <a:bodyPr anchorCtr="0" anchor="ctr" bIns="65725" lIns="65725" spcFirstLastPara="1" rIns="65725" wrap="square" tIns="65725">
              <a:noAutofit/>
            </a:bodyPr>
            <a:lstStyle/>
            <a:p>
              <a:pPr indent="0" lvl="0" marL="0" marR="0" rtl="0" algn="l">
                <a:lnSpc>
                  <a:spcPct val="90000"/>
                </a:lnSpc>
                <a:spcBef>
                  <a:spcPts val="0"/>
                </a:spcBef>
                <a:spcAft>
                  <a:spcPts val="0"/>
                </a:spcAft>
                <a:buClr>
                  <a:schemeClr val="lt1"/>
                </a:buClr>
                <a:buSzPts val="1700"/>
                <a:buFont typeface="Century Gothic"/>
                <a:buNone/>
              </a:pPr>
              <a:r>
                <a:rPr b="0" i="0" lang="en" sz="1700" u="none" cap="none" strike="noStrike">
                  <a:solidFill>
                    <a:schemeClr val="lt1"/>
                  </a:solidFill>
                  <a:latin typeface="Century Gothic"/>
                  <a:ea typeface="Century Gothic"/>
                  <a:cs typeface="Century Gothic"/>
                  <a:sym typeface="Century Gothic"/>
                </a:rPr>
                <a:t>Seminal Research Article: “Animation as an Aid to Multimedia Learning”</a:t>
              </a:r>
              <a:endParaRPr sz="1100"/>
            </a:p>
          </p:txBody>
        </p:sp>
        <p:sp>
          <p:nvSpPr>
            <p:cNvPr id="1654" name="Google Shape;1654;p57"/>
            <p:cNvSpPr/>
            <p:nvPr/>
          </p:nvSpPr>
          <p:spPr>
            <a:xfrm>
              <a:off x="0" y="1005218"/>
              <a:ext cx="6190500" cy="915000"/>
            </a:xfrm>
            <a:prstGeom prst="roundRect">
              <a:avLst>
                <a:gd fmla="val 16667" name="adj"/>
              </a:avLst>
            </a:prstGeom>
            <a:solidFill>
              <a:srgbClr val="4B0E9F"/>
            </a:solidFill>
            <a:ln cap="rnd" cmpd="sng" w="1587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55" name="Google Shape;1655;p57"/>
            <p:cNvSpPr txBox="1"/>
            <p:nvPr/>
          </p:nvSpPr>
          <p:spPr>
            <a:xfrm>
              <a:off x="44664" y="1049882"/>
              <a:ext cx="6101100" cy="825600"/>
            </a:xfrm>
            <a:prstGeom prst="rect">
              <a:avLst/>
            </a:prstGeom>
            <a:noFill/>
            <a:ln>
              <a:noFill/>
            </a:ln>
          </p:spPr>
          <p:txBody>
            <a:bodyPr anchorCtr="0" anchor="ctr" bIns="65725" lIns="65725" spcFirstLastPara="1" rIns="65725" wrap="square" tIns="65725">
              <a:noAutofit/>
            </a:bodyPr>
            <a:lstStyle/>
            <a:p>
              <a:pPr indent="0" lvl="0" marL="0" marR="0" rtl="0" algn="l">
                <a:lnSpc>
                  <a:spcPct val="90000"/>
                </a:lnSpc>
                <a:spcBef>
                  <a:spcPts val="0"/>
                </a:spcBef>
                <a:spcAft>
                  <a:spcPts val="0"/>
                </a:spcAft>
                <a:buClr>
                  <a:schemeClr val="lt1"/>
                </a:buClr>
                <a:buSzPts val="1700"/>
                <a:buFont typeface="Century Gothic"/>
                <a:buNone/>
              </a:pPr>
              <a:r>
                <a:rPr b="0" i="0" lang="en" sz="1700" u="none" cap="none" strike="noStrike">
                  <a:solidFill>
                    <a:schemeClr val="lt1"/>
                  </a:solidFill>
                  <a:latin typeface="Century Gothic"/>
                  <a:ea typeface="Century Gothic"/>
                  <a:cs typeface="Century Gothic"/>
                  <a:sym typeface="Century Gothic"/>
                </a:rPr>
                <a:t>Richard E. Mayer &amp; Roxana Moreno (2002)</a:t>
              </a:r>
              <a:endParaRPr sz="1100"/>
            </a:p>
          </p:txBody>
        </p:sp>
        <p:sp>
          <p:nvSpPr>
            <p:cNvPr id="1656" name="Google Shape;1656;p57"/>
            <p:cNvSpPr/>
            <p:nvPr/>
          </p:nvSpPr>
          <p:spPr>
            <a:xfrm>
              <a:off x="0" y="1986398"/>
              <a:ext cx="6190500" cy="915000"/>
            </a:xfrm>
            <a:prstGeom prst="roundRect">
              <a:avLst>
                <a:gd fmla="val 16667" name="adj"/>
              </a:avLst>
            </a:prstGeom>
            <a:solidFill>
              <a:srgbClr val="10469A"/>
            </a:solidFill>
            <a:ln cap="rnd" cmpd="sng" w="1587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57" name="Google Shape;1657;p57"/>
            <p:cNvSpPr txBox="1"/>
            <p:nvPr/>
          </p:nvSpPr>
          <p:spPr>
            <a:xfrm>
              <a:off x="44664" y="2031062"/>
              <a:ext cx="6101100" cy="825600"/>
            </a:xfrm>
            <a:prstGeom prst="rect">
              <a:avLst/>
            </a:prstGeom>
            <a:noFill/>
            <a:ln>
              <a:noFill/>
            </a:ln>
          </p:spPr>
          <p:txBody>
            <a:bodyPr anchorCtr="0" anchor="ctr" bIns="65725" lIns="65725" spcFirstLastPara="1" rIns="65725" wrap="square" tIns="65725">
              <a:noAutofit/>
            </a:bodyPr>
            <a:lstStyle/>
            <a:p>
              <a:pPr indent="0" lvl="0" marL="0" marR="0" rtl="0" algn="l">
                <a:lnSpc>
                  <a:spcPct val="90000"/>
                </a:lnSpc>
                <a:spcBef>
                  <a:spcPts val="0"/>
                </a:spcBef>
                <a:spcAft>
                  <a:spcPts val="0"/>
                </a:spcAft>
                <a:buClr>
                  <a:schemeClr val="lt1"/>
                </a:buClr>
                <a:buSzPts val="1700"/>
                <a:buFont typeface="Century Gothic"/>
                <a:buNone/>
              </a:pPr>
              <a:r>
                <a:rPr b="0" i="0" lang="en" sz="1700" u="none" cap="none" strike="noStrike">
                  <a:solidFill>
                    <a:schemeClr val="lt1"/>
                  </a:solidFill>
                  <a:latin typeface="Century Gothic"/>
                  <a:ea typeface="Century Gothic"/>
                  <a:cs typeface="Century Gothic"/>
                  <a:sym typeface="Century Gothic"/>
                </a:rPr>
                <a:t>Based on three assumptions</a:t>
              </a:r>
              <a:endParaRPr sz="1100"/>
            </a:p>
          </p:txBody>
        </p:sp>
        <p:sp>
          <p:nvSpPr>
            <p:cNvPr id="1658" name="Google Shape;1658;p57"/>
            <p:cNvSpPr/>
            <p:nvPr/>
          </p:nvSpPr>
          <p:spPr>
            <a:xfrm>
              <a:off x="0" y="2901339"/>
              <a:ext cx="6190500" cy="9285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59" name="Google Shape;1659;p57"/>
            <p:cNvSpPr txBox="1"/>
            <p:nvPr/>
          </p:nvSpPr>
          <p:spPr>
            <a:xfrm>
              <a:off x="0" y="2901339"/>
              <a:ext cx="6190500" cy="928500"/>
            </a:xfrm>
            <a:prstGeom prst="rect">
              <a:avLst/>
            </a:prstGeom>
            <a:noFill/>
            <a:ln>
              <a:noFill/>
            </a:ln>
          </p:spPr>
          <p:txBody>
            <a:bodyPr anchorCtr="0" anchor="t" bIns="21900" lIns="147400" spcFirstLastPara="1" rIns="122675" wrap="square" tIns="21900">
              <a:noAutofit/>
            </a:bodyPr>
            <a:lstStyle/>
            <a:p>
              <a:pPr indent="-127000" lvl="1" marL="127000" marR="0" rtl="0" algn="l">
                <a:lnSpc>
                  <a:spcPct val="90000"/>
                </a:lnSpc>
                <a:spcBef>
                  <a:spcPts val="0"/>
                </a:spcBef>
                <a:spcAft>
                  <a:spcPts val="0"/>
                </a:spcAft>
                <a:buClr>
                  <a:schemeClr val="dk1"/>
                </a:buClr>
                <a:buSzPts val="1400"/>
                <a:buFont typeface="Century Gothic"/>
                <a:buChar char="•"/>
              </a:pPr>
              <a:r>
                <a:rPr b="0" i="0" lang="en" sz="1400" u="none" cap="none" strike="noStrike">
                  <a:solidFill>
                    <a:schemeClr val="dk1"/>
                  </a:solidFill>
                  <a:latin typeface="Century Gothic"/>
                  <a:ea typeface="Century Gothic"/>
                  <a:cs typeface="Century Gothic"/>
                  <a:sym typeface="Century Gothic"/>
                </a:rPr>
                <a:t>Dual-channel assumption</a:t>
              </a:r>
              <a:endParaRPr sz="1100">
                <a:solidFill>
                  <a:schemeClr val="dk1"/>
                </a:solidFill>
              </a:endParaRPr>
            </a:p>
            <a:p>
              <a:pPr indent="-127000" lvl="1" marL="127000" marR="0" rtl="0" algn="l">
                <a:lnSpc>
                  <a:spcPct val="90000"/>
                </a:lnSpc>
                <a:spcBef>
                  <a:spcPts val="300"/>
                </a:spcBef>
                <a:spcAft>
                  <a:spcPts val="0"/>
                </a:spcAft>
                <a:buClr>
                  <a:schemeClr val="dk1"/>
                </a:buClr>
                <a:buSzPts val="1400"/>
                <a:buFont typeface="Century Gothic"/>
                <a:buChar char="•"/>
              </a:pPr>
              <a:r>
                <a:rPr b="0" i="0" lang="en" sz="1400" u="none" cap="none" strike="noStrike">
                  <a:solidFill>
                    <a:schemeClr val="dk1"/>
                  </a:solidFill>
                  <a:latin typeface="Century Gothic"/>
                  <a:ea typeface="Century Gothic"/>
                  <a:cs typeface="Century Gothic"/>
                  <a:sym typeface="Century Gothic"/>
                </a:rPr>
                <a:t>Limited capacity assumption</a:t>
              </a:r>
              <a:endParaRPr sz="1100">
                <a:solidFill>
                  <a:schemeClr val="dk1"/>
                </a:solidFill>
              </a:endParaRPr>
            </a:p>
            <a:p>
              <a:pPr indent="-127000" lvl="1" marL="127000" marR="0" rtl="0" algn="l">
                <a:lnSpc>
                  <a:spcPct val="90000"/>
                </a:lnSpc>
                <a:spcBef>
                  <a:spcPts val="300"/>
                </a:spcBef>
                <a:spcAft>
                  <a:spcPts val="0"/>
                </a:spcAft>
                <a:buClr>
                  <a:schemeClr val="dk1"/>
                </a:buClr>
                <a:buSzPts val="1400"/>
                <a:buFont typeface="Century Gothic"/>
                <a:buChar char="•"/>
              </a:pPr>
              <a:r>
                <a:rPr b="0" i="0" lang="en" sz="1400" u="none" cap="none" strike="noStrike">
                  <a:solidFill>
                    <a:schemeClr val="dk1"/>
                  </a:solidFill>
                  <a:latin typeface="Century Gothic"/>
                  <a:ea typeface="Century Gothic"/>
                  <a:cs typeface="Century Gothic"/>
                  <a:sym typeface="Century Gothic"/>
                </a:rPr>
                <a:t>Active processing</a:t>
              </a:r>
              <a:endParaRPr sz="1100">
                <a:solidFill>
                  <a:schemeClr val="dk1"/>
                </a:solidFill>
              </a:endParaRPr>
            </a:p>
          </p:txBody>
        </p:sp>
        <p:sp>
          <p:nvSpPr>
            <p:cNvPr id="1660" name="Google Shape;1660;p57"/>
            <p:cNvSpPr/>
            <p:nvPr/>
          </p:nvSpPr>
          <p:spPr>
            <a:xfrm>
              <a:off x="0" y="3993479"/>
              <a:ext cx="6190500" cy="915000"/>
            </a:xfrm>
            <a:prstGeom prst="roundRect">
              <a:avLst>
                <a:gd fmla="val 16667" name="adj"/>
              </a:avLst>
            </a:prstGeom>
            <a:solidFill>
              <a:srgbClr val="12957A"/>
            </a:solidFill>
            <a:ln cap="rnd" cmpd="sng" w="1587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61" name="Google Shape;1661;p57"/>
            <p:cNvSpPr txBox="1"/>
            <p:nvPr/>
          </p:nvSpPr>
          <p:spPr>
            <a:xfrm>
              <a:off x="44683" y="3948771"/>
              <a:ext cx="6101100" cy="825600"/>
            </a:xfrm>
            <a:prstGeom prst="rect">
              <a:avLst/>
            </a:prstGeom>
            <a:noFill/>
            <a:ln>
              <a:noFill/>
            </a:ln>
          </p:spPr>
          <p:txBody>
            <a:bodyPr anchorCtr="0" anchor="ctr" bIns="65725" lIns="65725" spcFirstLastPara="1" rIns="65725" wrap="square" tIns="65725">
              <a:noAutofit/>
            </a:bodyPr>
            <a:lstStyle/>
            <a:p>
              <a:pPr indent="0" lvl="0" marL="0" marR="0" rtl="0" algn="l">
                <a:lnSpc>
                  <a:spcPct val="90000"/>
                </a:lnSpc>
                <a:spcBef>
                  <a:spcPts val="0"/>
                </a:spcBef>
                <a:spcAft>
                  <a:spcPts val="0"/>
                </a:spcAft>
                <a:buClr>
                  <a:schemeClr val="lt1"/>
                </a:buClr>
                <a:buSzPts val="1700"/>
                <a:buFont typeface="Century Gothic"/>
                <a:buNone/>
              </a:pPr>
              <a:r>
                <a:rPr b="0" i="0" lang="en" sz="1700" u="none" cap="none" strike="noStrike">
                  <a:solidFill>
                    <a:schemeClr val="lt1"/>
                  </a:solidFill>
                  <a:latin typeface="Century Gothic"/>
                  <a:ea typeface="Century Gothic"/>
                  <a:cs typeface="Century Gothic"/>
                  <a:sym typeface="Century Gothic"/>
                </a:rPr>
                <a:t>Presents seven principles </a:t>
              </a:r>
              <a:endParaRPr sz="1100"/>
            </a:p>
          </p:txBody>
        </p:sp>
      </p:grpSp>
      <p:grpSp>
        <p:nvGrpSpPr>
          <p:cNvPr id="1662" name="Google Shape;1662;p57"/>
          <p:cNvGrpSpPr/>
          <p:nvPr/>
        </p:nvGrpSpPr>
        <p:grpSpPr>
          <a:xfrm>
            <a:off x="7840615" y="4679711"/>
            <a:ext cx="1745583" cy="230173"/>
            <a:chOff x="1394800" y="3522000"/>
            <a:chExt cx="1048650" cy="138275"/>
          </a:xfrm>
        </p:grpSpPr>
        <p:sp>
          <p:nvSpPr>
            <p:cNvPr id="1663" name="Google Shape;1663;p57"/>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57"/>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57"/>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57"/>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57"/>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57"/>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57"/>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57"/>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57"/>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5" name="Shape 1675"/>
        <p:cNvGrpSpPr/>
        <p:nvPr/>
      </p:nvGrpSpPr>
      <p:grpSpPr>
        <a:xfrm>
          <a:off x="0" y="0"/>
          <a:ext cx="0" cy="0"/>
          <a:chOff x="0" y="0"/>
          <a:chExt cx="0" cy="0"/>
        </a:xfrm>
      </p:grpSpPr>
      <p:grpSp>
        <p:nvGrpSpPr>
          <p:cNvPr id="1676" name="Google Shape;1676;p58"/>
          <p:cNvGrpSpPr/>
          <p:nvPr/>
        </p:nvGrpSpPr>
        <p:grpSpPr>
          <a:xfrm flipH="1">
            <a:off x="784237" y="934500"/>
            <a:ext cx="4594704" cy="176025"/>
            <a:chOff x="4345425" y="2175475"/>
            <a:chExt cx="800750" cy="176025"/>
          </a:xfrm>
        </p:grpSpPr>
        <p:sp>
          <p:nvSpPr>
            <p:cNvPr id="1677" name="Google Shape;1677;p58"/>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58"/>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79" name="Google Shape;1679;p58"/>
          <p:cNvSpPr txBox="1"/>
          <p:nvPr>
            <p:ph type="title"/>
          </p:nvPr>
        </p:nvSpPr>
        <p:spPr>
          <a:xfrm>
            <a:off x="720000" y="540000"/>
            <a:ext cx="76467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Cognitive theory of multimedia learning</a:t>
            </a:r>
            <a:endParaRPr/>
          </a:p>
        </p:txBody>
      </p:sp>
      <p:sp>
        <p:nvSpPr>
          <p:cNvPr id="1680" name="Google Shape;1680;p58"/>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81" name="Google Shape;1681;p58"/>
          <p:cNvPicPr preferRelativeResize="0"/>
          <p:nvPr>
            <p:ph idx="4294967295" type="body"/>
          </p:nvPr>
        </p:nvPicPr>
        <p:blipFill rotWithShape="1">
          <a:blip r:embed="rId3">
            <a:alphaModFix/>
          </a:blip>
          <a:srcRect b="0" l="0" r="0" t="0"/>
          <a:stretch/>
        </p:blipFill>
        <p:spPr>
          <a:xfrm>
            <a:off x="594310" y="1533593"/>
            <a:ext cx="7955400" cy="2486100"/>
          </a:xfrm>
          <a:prstGeom prst="rect">
            <a:avLst/>
          </a:prstGeom>
          <a:noFill/>
          <a:ln>
            <a:noFill/>
          </a:ln>
        </p:spPr>
      </p:pic>
      <p:sp>
        <p:nvSpPr>
          <p:cNvPr id="1682" name="Google Shape;1682;p58"/>
          <p:cNvSpPr txBox="1"/>
          <p:nvPr/>
        </p:nvSpPr>
        <p:spPr>
          <a:xfrm>
            <a:off x="6162825" y="4080650"/>
            <a:ext cx="2445600" cy="284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1400" u="none" cap="none" strike="noStrike">
                <a:solidFill>
                  <a:schemeClr val="dk1"/>
                </a:solidFill>
                <a:latin typeface="Century Gothic"/>
                <a:ea typeface="Century Gothic"/>
                <a:cs typeface="Century Gothic"/>
                <a:sym typeface="Century Gothic"/>
              </a:rPr>
              <a:t>(Mayer &amp; Moreno, 2002)</a:t>
            </a:r>
            <a:endParaRPr sz="11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6" name="Shape 1686"/>
        <p:cNvGrpSpPr/>
        <p:nvPr/>
      </p:nvGrpSpPr>
      <p:grpSpPr>
        <a:xfrm>
          <a:off x="0" y="0"/>
          <a:ext cx="0" cy="0"/>
          <a:chOff x="0" y="0"/>
          <a:chExt cx="0" cy="0"/>
        </a:xfrm>
      </p:grpSpPr>
      <p:grpSp>
        <p:nvGrpSpPr>
          <p:cNvPr id="1687" name="Google Shape;1687;p59"/>
          <p:cNvGrpSpPr/>
          <p:nvPr/>
        </p:nvGrpSpPr>
        <p:grpSpPr>
          <a:xfrm flipH="1">
            <a:off x="505137" y="598775"/>
            <a:ext cx="7112342" cy="176025"/>
            <a:chOff x="4345425" y="2175475"/>
            <a:chExt cx="800750" cy="176025"/>
          </a:xfrm>
        </p:grpSpPr>
        <p:sp>
          <p:nvSpPr>
            <p:cNvPr id="1688" name="Google Shape;1688;p59"/>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59"/>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0" name="Google Shape;1690;p59"/>
          <p:cNvSpPr txBox="1"/>
          <p:nvPr>
            <p:ph type="title"/>
          </p:nvPr>
        </p:nvSpPr>
        <p:spPr>
          <a:xfrm>
            <a:off x="505125" y="284850"/>
            <a:ext cx="8424000" cy="3732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900"/>
              <a:buFont typeface="Century Gothic"/>
              <a:buNone/>
            </a:pPr>
            <a:r>
              <a:rPr lang="en" sz="1900"/>
              <a:t>SEVEN PRINCIPLES FOR USE OF ANIMATION IN MULTIMEDIA INSTRUCTION</a:t>
            </a:r>
            <a:endParaRPr/>
          </a:p>
        </p:txBody>
      </p:sp>
      <p:sp>
        <p:nvSpPr>
          <p:cNvPr id="1691" name="Google Shape;1691;p59"/>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59"/>
          <p:cNvSpPr txBox="1"/>
          <p:nvPr>
            <p:ph idx="4294967295" type="body"/>
          </p:nvPr>
        </p:nvSpPr>
        <p:spPr>
          <a:xfrm>
            <a:off x="812625" y="1216050"/>
            <a:ext cx="8116500" cy="2711400"/>
          </a:xfrm>
          <a:prstGeom prst="rect">
            <a:avLst/>
          </a:prstGeom>
          <a:noFill/>
          <a:ln>
            <a:noFill/>
          </a:ln>
        </p:spPr>
        <p:txBody>
          <a:bodyPr anchorCtr="0" anchor="ctr" bIns="34275" lIns="68575" spcFirstLastPara="1" rIns="68575" wrap="square" tIns="34275">
            <a:noAutofit/>
          </a:bodyPr>
          <a:lstStyle/>
          <a:p>
            <a:pPr indent="-419100" lvl="0" marL="342900" rtl="0" algn="l">
              <a:spcBef>
                <a:spcPts val="0"/>
              </a:spcBef>
              <a:spcAft>
                <a:spcPts val="0"/>
              </a:spcAft>
              <a:buSzPts val="2400"/>
              <a:buFont typeface="Century Gothic"/>
              <a:buAutoNum type="arabicPeriod"/>
            </a:pPr>
            <a:r>
              <a:rPr b="1" lang="en" sz="2400"/>
              <a:t>Multimedia</a:t>
            </a:r>
            <a:r>
              <a:rPr lang="en" sz="2400"/>
              <a:t>- animation + narration</a:t>
            </a:r>
            <a:endParaRPr sz="2400"/>
          </a:p>
          <a:p>
            <a:pPr indent="-419100" lvl="0" marL="342900" rtl="0" algn="l">
              <a:spcBef>
                <a:spcPts val="800"/>
              </a:spcBef>
              <a:spcAft>
                <a:spcPts val="0"/>
              </a:spcAft>
              <a:buSzPts val="2400"/>
              <a:buFont typeface="Century Gothic"/>
              <a:buAutoNum type="arabicPeriod"/>
            </a:pPr>
            <a:r>
              <a:rPr b="1" lang="en" sz="2400"/>
              <a:t>Spatial contiguity</a:t>
            </a:r>
            <a:r>
              <a:rPr lang="en" sz="2400"/>
              <a:t>-</a:t>
            </a:r>
            <a:r>
              <a:rPr b="1" lang="en" sz="2400"/>
              <a:t> </a:t>
            </a:r>
            <a:r>
              <a:rPr lang="en" sz="2400"/>
              <a:t>text near animation</a:t>
            </a:r>
            <a:endParaRPr sz="2400"/>
          </a:p>
          <a:p>
            <a:pPr indent="-419100" lvl="0" marL="342900" rtl="0" algn="l">
              <a:spcBef>
                <a:spcPts val="800"/>
              </a:spcBef>
              <a:spcAft>
                <a:spcPts val="0"/>
              </a:spcAft>
              <a:buSzPts val="2400"/>
              <a:buFont typeface="Century Gothic"/>
              <a:buAutoNum type="arabicPeriod"/>
            </a:pPr>
            <a:r>
              <a:rPr b="1" lang="en" sz="2400"/>
              <a:t>Temporal contiguity</a:t>
            </a:r>
            <a:r>
              <a:rPr lang="en" sz="2400"/>
              <a:t>-</a:t>
            </a:r>
            <a:r>
              <a:rPr b="1" lang="en" sz="2400"/>
              <a:t> </a:t>
            </a:r>
            <a:r>
              <a:rPr lang="en" sz="2400"/>
              <a:t>present simultaneously</a:t>
            </a:r>
            <a:endParaRPr sz="2400"/>
          </a:p>
          <a:p>
            <a:pPr indent="-419100" lvl="0" marL="342900" rtl="0" algn="l">
              <a:spcBef>
                <a:spcPts val="800"/>
              </a:spcBef>
              <a:spcAft>
                <a:spcPts val="0"/>
              </a:spcAft>
              <a:buSzPts val="2400"/>
              <a:buFont typeface="Century Gothic"/>
              <a:buAutoNum type="arabicPeriod"/>
            </a:pPr>
            <a:r>
              <a:rPr b="1" lang="en" sz="2400"/>
              <a:t>Coherence</a:t>
            </a:r>
            <a:r>
              <a:rPr lang="en" sz="2400"/>
              <a:t>- avoid extraneous words, sounds, video</a:t>
            </a:r>
            <a:endParaRPr sz="2400"/>
          </a:p>
          <a:p>
            <a:pPr indent="-419100" lvl="0" marL="342900" rtl="0" algn="l">
              <a:spcBef>
                <a:spcPts val="800"/>
              </a:spcBef>
              <a:spcAft>
                <a:spcPts val="0"/>
              </a:spcAft>
              <a:buSzPts val="2400"/>
              <a:buFont typeface="Century Gothic"/>
              <a:buAutoNum type="arabicPeriod"/>
            </a:pPr>
            <a:r>
              <a:rPr b="1" lang="en" sz="2400"/>
              <a:t>Modality</a:t>
            </a:r>
            <a:r>
              <a:rPr lang="en" sz="2400"/>
              <a:t>- animation + narration </a:t>
            </a:r>
            <a:r>
              <a:rPr lang="en" sz="2400"/>
              <a:t>animation+ text</a:t>
            </a:r>
            <a:endParaRPr sz="2400"/>
          </a:p>
          <a:p>
            <a:pPr indent="-419100" lvl="0" marL="342900" rtl="0" algn="l">
              <a:spcBef>
                <a:spcPts val="800"/>
              </a:spcBef>
              <a:spcAft>
                <a:spcPts val="0"/>
              </a:spcAft>
              <a:buSzPts val="2400"/>
              <a:buFont typeface="Century Gothic"/>
              <a:buAutoNum type="arabicPeriod"/>
            </a:pPr>
            <a:r>
              <a:rPr b="1" lang="en" sz="2400"/>
              <a:t>Redundancy</a:t>
            </a:r>
            <a:r>
              <a:rPr lang="en" sz="2400"/>
              <a:t>- animation + narration + text</a:t>
            </a:r>
            <a:endParaRPr sz="2400"/>
          </a:p>
          <a:p>
            <a:pPr indent="-419100" lvl="0" marL="342900" rtl="0" algn="l">
              <a:spcBef>
                <a:spcPts val="800"/>
              </a:spcBef>
              <a:spcAft>
                <a:spcPts val="0"/>
              </a:spcAft>
              <a:buSzPts val="2400"/>
              <a:buFont typeface="Century Gothic"/>
              <a:buAutoNum type="arabicPeriod"/>
            </a:pPr>
            <a:r>
              <a:rPr b="1" lang="en" sz="2400"/>
              <a:t>Personalization</a:t>
            </a:r>
            <a:r>
              <a:rPr lang="en" sz="2400"/>
              <a:t>- conversational style</a:t>
            </a:r>
            <a:endParaRPr sz="24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6" name="Shape 1696"/>
        <p:cNvGrpSpPr/>
        <p:nvPr/>
      </p:nvGrpSpPr>
      <p:grpSpPr>
        <a:xfrm>
          <a:off x="0" y="0"/>
          <a:ext cx="0" cy="0"/>
          <a:chOff x="0" y="0"/>
          <a:chExt cx="0" cy="0"/>
        </a:xfrm>
      </p:grpSpPr>
      <p:grpSp>
        <p:nvGrpSpPr>
          <p:cNvPr id="1697" name="Google Shape;1697;p60"/>
          <p:cNvGrpSpPr/>
          <p:nvPr/>
        </p:nvGrpSpPr>
        <p:grpSpPr>
          <a:xfrm flipH="1">
            <a:off x="784237" y="934500"/>
            <a:ext cx="4594704" cy="176025"/>
            <a:chOff x="4345425" y="2175475"/>
            <a:chExt cx="800750" cy="176025"/>
          </a:xfrm>
        </p:grpSpPr>
        <p:sp>
          <p:nvSpPr>
            <p:cNvPr id="1698" name="Google Shape;1698;p6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6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0" name="Google Shape;1700;p60"/>
          <p:cNvSpPr txBox="1"/>
          <p:nvPr>
            <p:ph type="title"/>
          </p:nvPr>
        </p:nvSpPr>
        <p:spPr>
          <a:xfrm>
            <a:off x="720000" y="540000"/>
            <a:ext cx="48246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Animation As An Aid</a:t>
            </a:r>
            <a:endParaRPr/>
          </a:p>
        </p:txBody>
      </p:sp>
      <p:sp>
        <p:nvSpPr>
          <p:cNvPr id="1701" name="Google Shape;1701;p60"/>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02" name="Google Shape;1702;p60"/>
          <p:cNvGrpSpPr/>
          <p:nvPr/>
        </p:nvGrpSpPr>
        <p:grpSpPr>
          <a:xfrm>
            <a:off x="784229" y="1392514"/>
            <a:ext cx="8017488" cy="3388194"/>
            <a:chOff x="80229" y="1304356"/>
            <a:chExt cx="6030000" cy="2160011"/>
          </a:xfrm>
        </p:grpSpPr>
        <p:sp>
          <p:nvSpPr>
            <p:cNvPr id="1703" name="Google Shape;1703;p60"/>
            <p:cNvSpPr/>
            <p:nvPr/>
          </p:nvSpPr>
          <p:spPr>
            <a:xfrm>
              <a:off x="431229" y="1304356"/>
              <a:ext cx="1098000" cy="1098000"/>
            </a:xfrm>
            <a:prstGeom prst="round2DiagRect">
              <a:avLst>
                <a:gd fmla="val 29727" name="adj1"/>
                <a:gd fmla="val 0" name="adj2"/>
              </a:avLst>
            </a:prstGeom>
            <a:solidFill>
              <a:srgbClr val="A50B8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04" name="Google Shape;1704;p60"/>
            <p:cNvSpPr/>
            <p:nvPr/>
          </p:nvSpPr>
          <p:spPr>
            <a:xfrm>
              <a:off x="665229" y="1538356"/>
              <a:ext cx="630000" cy="6300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05" name="Google Shape;1705;p60"/>
            <p:cNvSpPr/>
            <p:nvPr/>
          </p:nvSpPr>
          <p:spPr>
            <a:xfrm>
              <a:off x="80229" y="2744356"/>
              <a:ext cx="1800000" cy="720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06" name="Google Shape;1706;p60"/>
            <p:cNvSpPr txBox="1"/>
            <p:nvPr/>
          </p:nvSpPr>
          <p:spPr>
            <a:xfrm>
              <a:off x="80229" y="2744356"/>
              <a:ext cx="18000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100"/>
                <a:buFont typeface="Century Gothic"/>
                <a:buNone/>
              </a:pPr>
              <a:r>
                <a:rPr b="1" lang="en" sz="1500" cap="none">
                  <a:solidFill>
                    <a:schemeClr val="dk1"/>
                  </a:solidFill>
                  <a:latin typeface="Century Gothic"/>
                  <a:ea typeface="Century Gothic"/>
                  <a:cs typeface="Century Gothic"/>
                  <a:sym typeface="Century Gothic"/>
                </a:rPr>
                <a:t>POTENTIAL TO IMPROVE LEAR</a:t>
              </a:r>
              <a:r>
                <a:rPr b="1" lang="en" sz="1500">
                  <a:solidFill>
                    <a:schemeClr val="dk1"/>
                  </a:solidFill>
                  <a:latin typeface="Century Gothic"/>
                  <a:ea typeface="Century Gothic"/>
                  <a:cs typeface="Century Gothic"/>
                  <a:sym typeface="Century Gothic"/>
                </a:rPr>
                <a:t>N</a:t>
              </a:r>
              <a:r>
                <a:rPr b="1" lang="en" sz="1500" cap="none">
                  <a:solidFill>
                    <a:schemeClr val="dk1"/>
                  </a:solidFill>
                  <a:latin typeface="Century Gothic"/>
                  <a:ea typeface="Century Gothic"/>
                  <a:cs typeface="Century Gothic"/>
                  <a:sym typeface="Century Gothic"/>
                </a:rPr>
                <a:t>ING </a:t>
              </a:r>
              <a:endParaRPr b="1" sz="1500">
                <a:solidFill>
                  <a:schemeClr val="dk1"/>
                </a:solidFill>
              </a:endParaRPr>
            </a:p>
          </p:txBody>
        </p:sp>
        <p:sp>
          <p:nvSpPr>
            <p:cNvPr id="1707" name="Google Shape;1707;p60"/>
            <p:cNvSpPr/>
            <p:nvPr/>
          </p:nvSpPr>
          <p:spPr>
            <a:xfrm>
              <a:off x="2546229" y="1304356"/>
              <a:ext cx="1098000" cy="1098000"/>
            </a:xfrm>
            <a:prstGeom prst="round2DiagRect">
              <a:avLst>
                <a:gd fmla="val 29727" name="adj1"/>
                <a:gd fmla="val 0" name="adj2"/>
              </a:avLst>
            </a:prstGeom>
            <a:solidFill>
              <a:srgbClr val="11967B"/>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08" name="Google Shape;1708;p60"/>
            <p:cNvSpPr/>
            <p:nvPr/>
          </p:nvSpPr>
          <p:spPr>
            <a:xfrm>
              <a:off x="2780229" y="1538356"/>
              <a:ext cx="630000" cy="630000"/>
            </a:xfrm>
            <a:prstGeom prst="rect">
              <a:avLst/>
            </a:prstGeom>
            <a:blipFill rotWithShape="1">
              <a:blip r:embed="rId4">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09" name="Google Shape;1709;p60"/>
            <p:cNvSpPr/>
            <p:nvPr/>
          </p:nvSpPr>
          <p:spPr>
            <a:xfrm>
              <a:off x="2195229" y="2744356"/>
              <a:ext cx="1800000" cy="720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10" name="Google Shape;1710;p60"/>
            <p:cNvSpPr txBox="1"/>
            <p:nvPr/>
          </p:nvSpPr>
          <p:spPr>
            <a:xfrm>
              <a:off x="2195239" y="2744367"/>
              <a:ext cx="21150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100"/>
                <a:buFont typeface="Century Gothic"/>
                <a:buNone/>
              </a:pPr>
              <a:r>
                <a:rPr b="1" lang="en" sz="1500" cap="none">
                  <a:solidFill>
                    <a:schemeClr val="dk1"/>
                  </a:solidFill>
                  <a:latin typeface="Century Gothic"/>
                  <a:ea typeface="Century Gothic"/>
                  <a:cs typeface="Century Gothic"/>
                  <a:sym typeface="Century Gothic"/>
                </a:rPr>
                <a:t>PROMOTE LEARNER UNDERSTANDING </a:t>
              </a:r>
              <a:endParaRPr b="1" sz="1500">
                <a:solidFill>
                  <a:schemeClr val="dk1"/>
                </a:solidFill>
              </a:endParaRPr>
            </a:p>
          </p:txBody>
        </p:sp>
        <p:sp>
          <p:nvSpPr>
            <p:cNvPr id="1711" name="Google Shape;1711;p60"/>
            <p:cNvSpPr/>
            <p:nvPr/>
          </p:nvSpPr>
          <p:spPr>
            <a:xfrm>
              <a:off x="4661229" y="1304356"/>
              <a:ext cx="1098000" cy="1098000"/>
            </a:xfrm>
            <a:prstGeom prst="round2DiagRect">
              <a:avLst>
                <a:gd fmla="val 29727" name="adj1"/>
                <a:gd fmla="val 0" name="adj2"/>
              </a:avLst>
            </a:prstGeom>
            <a:solidFill>
              <a:srgbClr val="689E1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12" name="Google Shape;1712;p60"/>
            <p:cNvSpPr/>
            <p:nvPr/>
          </p:nvSpPr>
          <p:spPr>
            <a:xfrm>
              <a:off x="4895229" y="1538356"/>
              <a:ext cx="630000" cy="630000"/>
            </a:xfrm>
            <a:prstGeom prst="rect">
              <a:avLst/>
            </a:prstGeom>
            <a:blipFill rotWithShape="1">
              <a:blip r:embed="rId5">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13" name="Google Shape;1713;p60"/>
            <p:cNvSpPr/>
            <p:nvPr/>
          </p:nvSpPr>
          <p:spPr>
            <a:xfrm>
              <a:off x="4310229" y="2744356"/>
              <a:ext cx="1800000" cy="7200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500">
                <a:solidFill>
                  <a:schemeClr val="dk1"/>
                </a:solidFill>
              </a:endParaRPr>
            </a:p>
          </p:txBody>
        </p:sp>
        <p:sp>
          <p:nvSpPr>
            <p:cNvPr id="1714" name="Google Shape;1714;p60"/>
            <p:cNvSpPr txBox="1"/>
            <p:nvPr/>
          </p:nvSpPr>
          <p:spPr>
            <a:xfrm>
              <a:off x="4310229" y="2744356"/>
              <a:ext cx="18000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lt1"/>
                </a:buClr>
                <a:buSzPts val="1100"/>
                <a:buFont typeface="Century Gothic"/>
                <a:buNone/>
              </a:pPr>
              <a:r>
                <a:rPr b="1" lang="en" sz="1500" cap="none">
                  <a:solidFill>
                    <a:schemeClr val="dk1"/>
                  </a:solidFill>
                  <a:latin typeface="Century Gothic"/>
                  <a:ea typeface="Century Gothic"/>
                  <a:cs typeface="Century Gothic"/>
                  <a:sym typeface="Century Gothic"/>
                </a:rPr>
                <a:t>GUIDE FOR DESIGNERS </a:t>
              </a:r>
              <a:endParaRPr b="1" sz="1500">
                <a:solidFill>
                  <a:schemeClr val="dk1"/>
                </a:solidFil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8" name="Shape 1718"/>
        <p:cNvGrpSpPr/>
        <p:nvPr/>
      </p:nvGrpSpPr>
      <p:grpSpPr>
        <a:xfrm>
          <a:off x="0" y="0"/>
          <a:ext cx="0" cy="0"/>
          <a:chOff x="0" y="0"/>
          <a:chExt cx="0" cy="0"/>
        </a:xfrm>
      </p:grpSpPr>
      <p:grpSp>
        <p:nvGrpSpPr>
          <p:cNvPr id="1719" name="Google Shape;1719;p61"/>
          <p:cNvGrpSpPr/>
          <p:nvPr/>
        </p:nvGrpSpPr>
        <p:grpSpPr>
          <a:xfrm>
            <a:off x="2590285" y="3147368"/>
            <a:ext cx="3805061" cy="1337934"/>
            <a:chOff x="4319250" y="3137000"/>
            <a:chExt cx="885825" cy="524125"/>
          </a:xfrm>
        </p:grpSpPr>
        <p:sp>
          <p:nvSpPr>
            <p:cNvPr id="1720" name="Google Shape;1720;p61"/>
            <p:cNvSpPr/>
            <p:nvPr/>
          </p:nvSpPr>
          <p:spPr>
            <a:xfrm>
              <a:off x="4334525" y="3137000"/>
              <a:ext cx="816875" cy="145250"/>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61"/>
            <p:cNvSpPr/>
            <p:nvPr/>
          </p:nvSpPr>
          <p:spPr>
            <a:xfrm>
              <a:off x="4356675" y="3182825"/>
              <a:ext cx="798275" cy="12927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61"/>
            <p:cNvSpPr/>
            <p:nvPr/>
          </p:nvSpPr>
          <p:spPr>
            <a:xfrm>
              <a:off x="4345775" y="3233150"/>
              <a:ext cx="859300" cy="100300"/>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61"/>
            <p:cNvSpPr/>
            <p:nvPr/>
          </p:nvSpPr>
          <p:spPr>
            <a:xfrm>
              <a:off x="4359800" y="3270500"/>
              <a:ext cx="768200" cy="83975"/>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61"/>
            <p:cNvSpPr/>
            <p:nvPr/>
          </p:nvSpPr>
          <p:spPr>
            <a:xfrm>
              <a:off x="4326650" y="3282500"/>
              <a:ext cx="830850" cy="180500"/>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61"/>
            <p:cNvSpPr/>
            <p:nvPr/>
          </p:nvSpPr>
          <p:spPr>
            <a:xfrm>
              <a:off x="4319250" y="3360925"/>
              <a:ext cx="817050" cy="79000"/>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61"/>
            <p:cNvSpPr/>
            <p:nvPr/>
          </p:nvSpPr>
          <p:spPr>
            <a:xfrm>
              <a:off x="4359800" y="3368900"/>
              <a:ext cx="757150" cy="121750"/>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61"/>
            <p:cNvSpPr/>
            <p:nvPr/>
          </p:nvSpPr>
          <p:spPr>
            <a:xfrm>
              <a:off x="4369825" y="3442375"/>
              <a:ext cx="758625" cy="151550"/>
            </a:xfrm>
            <a:custGeom>
              <a:rect b="b" l="l" r="r" t="t"/>
              <a:pathLst>
                <a:path extrusionOk="0" h="6062" w="30345">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61"/>
            <p:cNvSpPr/>
            <p:nvPr/>
          </p:nvSpPr>
          <p:spPr>
            <a:xfrm>
              <a:off x="4409400" y="3507550"/>
              <a:ext cx="682250" cy="94025"/>
            </a:xfrm>
            <a:custGeom>
              <a:rect b="b" l="l" r="r" t="t"/>
              <a:pathLst>
                <a:path extrusionOk="0" h="3761" w="2729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61"/>
            <p:cNvSpPr/>
            <p:nvPr/>
          </p:nvSpPr>
          <p:spPr>
            <a:xfrm>
              <a:off x="4327875" y="3557000"/>
              <a:ext cx="818000" cy="104125"/>
            </a:xfrm>
            <a:custGeom>
              <a:rect b="b" l="l" r="r" t="t"/>
              <a:pathLst>
                <a:path extrusionOk="0" h="4165" w="3272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61"/>
            <p:cNvSpPr/>
            <p:nvPr/>
          </p:nvSpPr>
          <p:spPr>
            <a:xfrm>
              <a:off x="4492625" y="3568500"/>
              <a:ext cx="516700" cy="88850"/>
            </a:xfrm>
            <a:custGeom>
              <a:rect b="b" l="l" r="r" t="t"/>
              <a:pathLst>
                <a:path extrusionOk="0" h="3554" w="20668">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1" name="Google Shape;1731;p61"/>
          <p:cNvSpPr txBox="1"/>
          <p:nvPr>
            <p:ph type="title"/>
          </p:nvPr>
        </p:nvSpPr>
        <p:spPr>
          <a:xfrm>
            <a:off x="856925" y="1257825"/>
            <a:ext cx="7691400" cy="1482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5500"/>
              <a:t>Adult Learning Theory</a:t>
            </a:r>
            <a:endParaRPr sz="5500"/>
          </a:p>
        </p:txBody>
      </p:sp>
      <p:sp>
        <p:nvSpPr>
          <p:cNvPr id="1732" name="Google Shape;1732;p61"/>
          <p:cNvSpPr txBox="1"/>
          <p:nvPr>
            <p:ph idx="1" type="subTitle"/>
          </p:nvPr>
        </p:nvSpPr>
        <p:spPr>
          <a:xfrm>
            <a:off x="2445375" y="3448475"/>
            <a:ext cx="4075500" cy="90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D73B3B"/>
                </a:solidFill>
                <a:latin typeface="Itim"/>
                <a:ea typeface="Itim"/>
                <a:cs typeface="Itim"/>
                <a:sym typeface="Itim"/>
              </a:rPr>
              <a:t>LaShunda Brathwaite</a:t>
            </a:r>
            <a:endParaRPr b="1"/>
          </a:p>
        </p:txBody>
      </p:sp>
      <p:sp>
        <p:nvSpPr>
          <p:cNvPr id="1733" name="Google Shape;1733;p61"/>
          <p:cNvSpPr txBox="1"/>
          <p:nvPr>
            <p:ph idx="2" type="title"/>
          </p:nvPr>
        </p:nvSpPr>
        <p:spPr>
          <a:xfrm>
            <a:off x="3843750" y="591063"/>
            <a:ext cx="1456500" cy="675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solidFill>
                  <a:srgbClr val="D73B3B"/>
                </a:solidFill>
              </a:rPr>
              <a:t>06</a:t>
            </a:r>
            <a:endParaRPr>
              <a:solidFill>
                <a:srgbClr val="D73B3B"/>
              </a:solidFill>
            </a:endParaRPr>
          </a:p>
        </p:txBody>
      </p:sp>
      <p:grpSp>
        <p:nvGrpSpPr>
          <p:cNvPr id="1734" name="Google Shape;1734;p61"/>
          <p:cNvGrpSpPr/>
          <p:nvPr/>
        </p:nvGrpSpPr>
        <p:grpSpPr>
          <a:xfrm flipH="1" rot="372491">
            <a:off x="1097518" y="3478413"/>
            <a:ext cx="595061" cy="675849"/>
            <a:chOff x="5464100" y="4208075"/>
            <a:chExt cx="494625" cy="579650"/>
          </a:xfrm>
        </p:grpSpPr>
        <p:sp>
          <p:nvSpPr>
            <p:cNvPr id="1735" name="Google Shape;1735;p61"/>
            <p:cNvSpPr/>
            <p:nvPr/>
          </p:nvSpPr>
          <p:spPr>
            <a:xfrm>
              <a:off x="5594650" y="4504850"/>
              <a:ext cx="341250" cy="255800"/>
            </a:xfrm>
            <a:custGeom>
              <a:rect b="b" l="l" r="r" t="t"/>
              <a:pathLst>
                <a:path extrusionOk="0" h="10232" w="1365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61"/>
            <p:cNvSpPr/>
            <p:nvPr/>
          </p:nvSpPr>
          <p:spPr>
            <a:xfrm>
              <a:off x="5518750" y="4363750"/>
              <a:ext cx="340700" cy="255675"/>
            </a:xfrm>
            <a:custGeom>
              <a:rect b="b" l="l" r="r" t="t"/>
              <a:pathLst>
                <a:path extrusionOk="0" h="10227" w="13628">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61"/>
            <p:cNvSpPr/>
            <p:nvPr/>
          </p:nvSpPr>
          <p:spPr>
            <a:xfrm>
              <a:off x="5475950" y="4235275"/>
              <a:ext cx="281925" cy="269375"/>
            </a:xfrm>
            <a:custGeom>
              <a:rect b="b" l="l" r="r" t="t"/>
              <a:pathLst>
                <a:path extrusionOk="0" h="10775" w="11277">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61"/>
            <p:cNvSpPr/>
            <p:nvPr/>
          </p:nvSpPr>
          <p:spPr>
            <a:xfrm>
              <a:off x="5717000" y="4421125"/>
              <a:ext cx="42000" cy="94525"/>
            </a:xfrm>
            <a:custGeom>
              <a:rect b="b" l="l" r="r" t="t"/>
              <a:pathLst>
                <a:path extrusionOk="0" h="3781" w="168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61"/>
            <p:cNvSpPr/>
            <p:nvPr/>
          </p:nvSpPr>
          <p:spPr>
            <a:xfrm>
              <a:off x="5750000" y="4392700"/>
              <a:ext cx="46925" cy="98950"/>
            </a:xfrm>
            <a:custGeom>
              <a:rect b="b" l="l" r="r" t="t"/>
              <a:pathLst>
                <a:path extrusionOk="0" h="3958" w="1877">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61"/>
            <p:cNvSpPr/>
            <p:nvPr/>
          </p:nvSpPr>
          <p:spPr>
            <a:xfrm>
              <a:off x="5795175" y="4403700"/>
              <a:ext cx="30450" cy="52625"/>
            </a:xfrm>
            <a:custGeom>
              <a:rect b="b" l="l" r="r" t="t"/>
              <a:pathLst>
                <a:path extrusionOk="0" h="2105" w="1218">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61"/>
            <p:cNvSpPr/>
            <p:nvPr/>
          </p:nvSpPr>
          <p:spPr>
            <a:xfrm>
              <a:off x="5783525" y="4580275"/>
              <a:ext cx="38225" cy="81675"/>
            </a:xfrm>
            <a:custGeom>
              <a:rect b="b" l="l" r="r" t="t"/>
              <a:pathLst>
                <a:path extrusionOk="0" h="3267" w="1529">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61"/>
            <p:cNvSpPr/>
            <p:nvPr/>
          </p:nvSpPr>
          <p:spPr>
            <a:xfrm>
              <a:off x="5824600" y="4544075"/>
              <a:ext cx="49675" cy="96575"/>
            </a:xfrm>
            <a:custGeom>
              <a:rect b="b" l="l" r="r" t="t"/>
              <a:pathLst>
                <a:path extrusionOk="0" h="3863" w="1987">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61"/>
            <p:cNvSpPr/>
            <p:nvPr/>
          </p:nvSpPr>
          <p:spPr>
            <a:xfrm>
              <a:off x="5876375" y="4540750"/>
              <a:ext cx="23725" cy="54675"/>
            </a:xfrm>
            <a:custGeom>
              <a:rect b="b" l="l" r="r" t="t"/>
              <a:pathLst>
                <a:path extrusionOk="0" h="2187" w="949">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61"/>
            <p:cNvSpPr/>
            <p:nvPr/>
          </p:nvSpPr>
          <p:spPr>
            <a:xfrm>
              <a:off x="5464100" y="4208075"/>
              <a:ext cx="334850" cy="317675"/>
            </a:xfrm>
            <a:custGeom>
              <a:rect b="b" l="l" r="r" t="t"/>
              <a:pathLst>
                <a:path extrusionOk="0" h="12707" w="13394">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61"/>
            <p:cNvSpPr/>
            <p:nvPr/>
          </p:nvSpPr>
          <p:spPr>
            <a:xfrm>
              <a:off x="5495775" y="4342975"/>
              <a:ext cx="376800" cy="309500"/>
            </a:xfrm>
            <a:custGeom>
              <a:rect b="b" l="l" r="r" t="t"/>
              <a:pathLst>
                <a:path extrusionOk="0" h="12380" w="15072">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61"/>
            <p:cNvSpPr/>
            <p:nvPr/>
          </p:nvSpPr>
          <p:spPr>
            <a:xfrm>
              <a:off x="5582050" y="4477650"/>
              <a:ext cx="376675" cy="310075"/>
            </a:xfrm>
            <a:custGeom>
              <a:rect b="b" l="l" r="r" t="t"/>
              <a:pathLst>
                <a:path extrusionOk="0" h="12403" w="15067">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7" name="Google Shape;1747;p61"/>
          <p:cNvGrpSpPr/>
          <p:nvPr/>
        </p:nvGrpSpPr>
        <p:grpSpPr>
          <a:xfrm rot="9456294">
            <a:off x="6849678" y="3273665"/>
            <a:ext cx="2306042" cy="512923"/>
            <a:chOff x="7051300" y="3461525"/>
            <a:chExt cx="2305989" cy="512912"/>
          </a:xfrm>
        </p:grpSpPr>
        <p:sp>
          <p:nvSpPr>
            <p:cNvPr id="1748" name="Google Shape;1748;p61"/>
            <p:cNvSpPr/>
            <p:nvPr/>
          </p:nvSpPr>
          <p:spPr>
            <a:xfrm>
              <a:off x="7075817" y="3564700"/>
              <a:ext cx="2271819" cy="396457"/>
            </a:xfrm>
            <a:custGeom>
              <a:rect b="b" l="l" r="r" t="t"/>
              <a:pathLst>
                <a:path extrusionOk="0" h="8150" w="46702">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61"/>
            <p:cNvSpPr/>
            <p:nvPr/>
          </p:nvSpPr>
          <p:spPr>
            <a:xfrm>
              <a:off x="7056554" y="3473929"/>
              <a:ext cx="2293709" cy="379334"/>
            </a:xfrm>
            <a:custGeom>
              <a:rect b="b" l="l" r="r" t="t"/>
              <a:pathLst>
                <a:path extrusionOk="0" h="7798" w="47152">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61"/>
            <p:cNvSpPr/>
            <p:nvPr/>
          </p:nvSpPr>
          <p:spPr>
            <a:xfrm>
              <a:off x="9084585" y="3533956"/>
              <a:ext cx="102106" cy="52683"/>
            </a:xfrm>
            <a:custGeom>
              <a:rect b="b" l="l" r="r" t="t"/>
              <a:pathLst>
                <a:path extrusionOk="0" h="1083" w="2099">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61"/>
            <p:cNvSpPr/>
            <p:nvPr/>
          </p:nvSpPr>
          <p:spPr>
            <a:xfrm>
              <a:off x="7151702" y="3605512"/>
              <a:ext cx="1882416" cy="359584"/>
            </a:xfrm>
            <a:custGeom>
              <a:rect b="b" l="l" r="r" t="t"/>
              <a:pathLst>
                <a:path extrusionOk="0" h="7392" w="38697">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61"/>
            <p:cNvSpPr/>
            <p:nvPr/>
          </p:nvSpPr>
          <p:spPr>
            <a:xfrm>
              <a:off x="7764232" y="3683976"/>
              <a:ext cx="634963" cy="189034"/>
            </a:xfrm>
            <a:custGeom>
              <a:rect b="b" l="l" r="r" t="t"/>
              <a:pathLst>
                <a:path extrusionOk="0" h="3886" w="13053">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61"/>
            <p:cNvSpPr/>
            <p:nvPr/>
          </p:nvSpPr>
          <p:spPr>
            <a:xfrm>
              <a:off x="7758540" y="3565575"/>
              <a:ext cx="636277" cy="197401"/>
            </a:xfrm>
            <a:custGeom>
              <a:rect b="b" l="l" r="r" t="t"/>
              <a:pathLst>
                <a:path extrusionOk="0" h="4058" w="1308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61"/>
            <p:cNvSpPr/>
            <p:nvPr/>
          </p:nvSpPr>
          <p:spPr>
            <a:xfrm>
              <a:off x="7130639" y="3466487"/>
              <a:ext cx="1892096" cy="377145"/>
            </a:xfrm>
            <a:custGeom>
              <a:rect b="b" l="l" r="r" t="t"/>
              <a:pathLst>
                <a:path extrusionOk="0" h="7753" w="38896">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61"/>
            <p:cNvSpPr/>
            <p:nvPr/>
          </p:nvSpPr>
          <p:spPr>
            <a:xfrm>
              <a:off x="8992842" y="3474999"/>
              <a:ext cx="35997" cy="141362"/>
            </a:xfrm>
            <a:custGeom>
              <a:rect b="b" l="l" r="r" t="t"/>
              <a:pathLst>
                <a:path extrusionOk="0" h="2906" w="74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61"/>
            <p:cNvSpPr/>
            <p:nvPr/>
          </p:nvSpPr>
          <p:spPr>
            <a:xfrm>
              <a:off x="8234282" y="3461525"/>
              <a:ext cx="850704" cy="234469"/>
            </a:xfrm>
            <a:custGeom>
              <a:rect b="b" l="l" r="r" t="t"/>
              <a:pathLst>
                <a:path extrusionOk="0" h="4820" w="17488">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61"/>
            <p:cNvSpPr/>
            <p:nvPr/>
          </p:nvSpPr>
          <p:spPr>
            <a:xfrm>
              <a:off x="9007776" y="3586979"/>
              <a:ext cx="90772" cy="141168"/>
            </a:xfrm>
            <a:custGeom>
              <a:rect b="b" l="l" r="r" t="t"/>
              <a:pathLst>
                <a:path extrusionOk="0" h="2902" w="1866">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61"/>
            <p:cNvSpPr/>
            <p:nvPr/>
          </p:nvSpPr>
          <p:spPr>
            <a:xfrm>
              <a:off x="9050291" y="3487988"/>
              <a:ext cx="305685" cy="86102"/>
            </a:xfrm>
            <a:custGeom>
              <a:rect b="b" l="l" r="r" t="t"/>
              <a:pathLst>
                <a:path extrusionOk="0" h="1770" w="6284">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61"/>
            <p:cNvSpPr/>
            <p:nvPr/>
          </p:nvSpPr>
          <p:spPr>
            <a:xfrm>
              <a:off x="9073980" y="3552587"/>
              <a:ext cx="283308" cy="148610"/>
            </a:xfrm>
            <a:custGeom>
              <a:rect b="b" l="l" r="r" t="t"/>
              <a:pathLst>
                <a:path extrusionOk="0" h="3055" w="5824">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61"/>
            <p:cNvSpPr/>
            <p:nvPr/>
          </p:nvSpPr>
          <p:spPr>
            <a:xfrm>
              <a:off x="7051300" y="3556236"/>
              <a:ext cx="1992937" cy="418201"/>
            </a:xfrm>
            <a:custGeom>
              <a:rect b="b" l="l" r="r" t="t"/>
              <a:pathLst>
                <a:path extrusionOk="0" h="8597" w="40969">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61"/>
            <p:cNvSpPr/>
            <p:nvPr/>
          </p:nvSpPr>
          <p:spPr>
            <a:xfrm>
              <a:off x="7753724" y="3601377"/>
              <a:ext cx="138152" cy="171960"/>
            </a:xfrm>
            <a:custGeom>
              <a:rect b="b" l="l" r="r" t="t"/>
              <a:pathLst>
                <a:path extrusionOk="0" h="3535" w="284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61"/>
            <p:cNvSpPr/>
            <p:nvPr/>
          </p:nvSpPr>
          <p:spPr>
            <a:xfrm>
              <a:off x="8276797" y="3673322"/>
              <a:ext cx="127207" cy="161161"/>
            </a:xfrm>
            <a:custGeom>
              <a:rect b="b" l="l" r="r" t="t"/>
              <a:pathLst>
                <a:path extrusionOk="0" h="3313" w="2615">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61"/>
            <p:cNvSpPr/>
            <p:nvPr/>
          </p:nvSpPr>
          <p:spPr>
            <a:xfrm>
              <a:off x="7126261" y="3708687"/>
              <a:ext cx="37311" cy="143746"/>
            </a:xfrm>
            <a:custGeom>
              <a:rect b="b" l="l" r="r" t="t"/>
              <a:pathLst>
                <a:path extrusionOk="0" h="2955" w="767">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61"/>
            <p:cNvSpPr/>
            <p:nvPr/>
          </p:nvSpPr>
          <p:spPr>
            <a:xfrm>
              <a:off x="7753724" y="3752661"/>
              <a:ext cx="159215" cy="130125"/>
            </a:xfrm>
            <a:custGeom>
              <a:rect b="b" l="l" r="r" t="t"/>
              <a:pathLst>
                <a:path extrusionOk="0" h="2675" w="3273">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61"/>
            <p:cNvSpPr/>
            <p:nvPr/>
          </p:nvSpPr>
          <p:spPr>
            <a:xfrm>
              <a:off x="7140708" y="3828157"/>
              <a:ext cx="36046" cy="134163"/>
            </a:xfrm>
            <a:custGeom>
              <a:rect b="b" l="l" r="r" t="t"/>
              <a:pathLst>
                <a:path extrusionOk="0" h="2758" w="741">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6" name="Google Shape;1766;p61"/>
          <p:cNvGrpSpPr/>
          <p:nvPr/>
        </p:nvGrpSpPr>
        <p:grpSpPr>
          <a:xfrm>
            <a:off x="3928443" y="1223150"/>
            <a:ext cx="1287126" cy="176025"/>
            <a:chOff x="4345425" y="2175475"/>
            <a:chExt cx="800750" cy="176025"/>
          </a:xfrm>
        </p:grpSpPr>
        <p:sp>
          <p:nvSpPr>
            <p:cNvPr id="1767" name="Google Shape;1767;p6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6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9" name="Google Shape;1769;p61"/>
          <p:cNvGrpSpPr/>
          <p:nvPr/>
        </p:nvGrpSpPr>
        <p:grpSpPr>
          <a:xfrm>
            <a:off x="1894244" y="2740125"/>
            <a:ext cx="5616781" cy="176025"/>
            <a:chOff x="4345425" y="2175475"/>
            <a:chExt cx="800750" cy="176025"/>
          </a:xfrm>
        </p:grpSpPr>
        <p:sp>
          <p:nvSpPr>
            <p:cNvPr id="1770" name="Google Shape;1770;p6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6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2" name="Google Shape;1772;p61"/>
          <p:cNvGrpSpPr/>
          <p:nvPr/>
        </p:nvGrpSpPr>
        <p:grpSpPr>
          <a:xfrm rot="854098">
            <a:off x="7782856" y="510397"/>
            <a:ext cx="639528" cy="438002"/>
            <a:chOff x="5501450" y="2545600"/>
            <a:chExt cx="639525" cy="438000"/>
          </a:xfrm>
        </p:grpSpPr>
        <p:sp>
          <p:nvSpPr>
            <p:cNvPr id="1773" name="Google Shape;1773;p61"/>
            <p:cNvSpPr/>
            <p:nvPr/>
          </p:nvSpPr>
          <p:spPr>
            <a:xfrm>
              <a:off x="5501450" y="2545600"/>
              <a:ext cx="639525" cy="438000"/>
            </a:xfrm>
            <a:custGeom>
              <a:rect b="b" l="l" r="r" t="t"/>
              <a:pathLst>
                <a:path extrusionOk="0" h="17520" w="25581">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61"/>
            <p:cNvSpPr/>
            <p:nvPr/>
          </p:nvSpPr>
          <p:spPr>
            <a:xfrm>
              <a:off x="5714775" y="2654925"/>
              <a:ext cx="280075" cy="257600"/>
            </a:xfrm>
            <a:custGeom>
              <a:rect b="b" l="l" r="r" t="t"/>
              <a:pathLst>
                <a:path extrusionOk="0" h="10304" w="11203">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push/>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8" name="Shape 1778"/>
        <p:cNvGrpSpPr/>
        <p:nvPr/>
      </p:nvGrpSpPr>
      <p:grpSpPr>
        <a:xfrm>
          <a:off x="0" y="0"/>
          <a:ext cx="0" cy="0"/>
          <a:chOff x="0" y="0"/>
          <a:chExt cx="0" cy="0"/>
        </a:xfrm>
      </p:grpSpPr>
      <p:grpSp>
        <p:nvGrpSpPr>
          <p:cNvPr id="1779" name="Google Shape;1779;p62"/>
          <p:cNvGrpSpPr/>
          <p:nvPr/>
        </p:nvGrpSpPr>
        <p:grpSpPr>
          <a:xfrm flipH="1">
            <a:off x="784237" y="934500"/>
            <a:ext cx="4594704" cy="176025"/>
            <a:chOff x="4345425" y="2175475"/>
            <a:chExt cx="800750" cy="176025"/>
          </a:xfrm>
        </p:grpSpPr>
        <p:sp>
          <p:nvSpPr>
            <p:cNvPr id="1780" name="Google Shape;1780;p6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6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2" name="Google Shape;1782;p62"/>
          <p:cNvSpPr txBox="1"/>
          <p:nvPr>
            <p:ph type="title"/>
          </p:nvPr>
        </p:nvSpPr>
        <p:spPr>
          <a:xfrm>
            <a:off x="720000" y="540000"/>
            <a:ext cx="74754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Common Adult Learning Theories </a:t>
            </a:r>
            <a:endParaRPr/>
          </a:p>
        </p:txBody>
      </p:sp>
      <p:sp>
        <p:nvSpPr>
          <p:cNvPr id="1783" name="Google Shape;1783;p62"/>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84" name="Google Shape;1784;p62"/>
          <p:cNvGrpSpPr/>
          <p:nvPr/>
        </p:nvGrpSpPr>
        <p:grpSpPr>
          <a:xfrm>
            <a:off x="1368413" y="2647075"/>
            <a:ext cx="7570793" cy="643500"/>
            <a:chOff x="1593000" y="2322564"/>
            <a:chExt cx="7570793" cy="643500"/>
          </a:xfrm>
        </p:grpSpPr>
        <p:sp>
          <p:nvSpPr>
            <p:cNvPr id="1785" name="Google Shape;1785;p62"/>
            <p:cNvSpPr/>
            <p:nvPr/>
          </p:nvSpPr>
          <p:spPr>
            <a:xfrm>
              <a:off x="3728393" y="2322564"/>
              <a:ext cx="5435400" cy="643500"/>
            </a:xfrm>
            <a:prstGeom prst="rect">
              <a:avLst/>
            </a:prstGeom>
            <a:solidFill>
              <a:srgbClr val="741B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62"/>
            <p:cNvSpPr/>
            <p:nvPr/>
          </p:nvSpPr>
          <p:spPr>
            <a:xfrm flipH="1">
              <a:off x="2283025" y="2322575"/>
              <a:ext cx="1844400" cy="642600"/>
            </a:xfrm>
            <a:prstGeom prst="rect">
              <a:avLst/>
            </a:prstGeom>
            <a:solidFill>
              <a:srgbClr val="741B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62"/>
            <p:cNvSpPr/>
            <p:nvPr/>
          </p:nvSpPr>
          <p:spPr>
            <a:xfrm rot="-5400000">
              <a:off x="3501574" y="1934671"/>
              <a:ext cx="643356" cy="1419149"/>
            </a:xfrm>
            <a:prstGeom prst="flowChartOffpageConnector">
              <a:avLst/>
            </a:prstGeom>
            <a:solidFill>
              <a:srgbClr val="741B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62"/>
            <p:cNvSpPr/>
            <p:nvPr/>
          </p:nvSpPr>
          <p:spPr>
            <a:xfrm>
              <a:off x="1593000" y="2322568"/>
              <a:ext cx="690000" cy="642300"/>
            </a:xfrm>
            <a:prstGeom prst="rect">
              <a:avLst/>
            </a:prstGeom>
            <a:solidFill>
              <a:srgbClr val="741B47"/>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62"/>
            <p:cNvSpPr/>
            <p:nvPr/>
          </p:nvSpPr>
          <p:spPr>
            <a:xfrm>
              <a:off x="4387850" y="2323750"/>
              <a:ext cx="2971200" cy="642300"/>
            </a:xfrm>
            <a:prstGeom prst="rect">
              <a:avLst/>
            </a:prstGeom>
            <a:solidFill>
              <a:srgbClr val="741B47"/>
            </a:solid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Developed by David Kolb in 1970’s</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Adults are shaped by their experiences</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Active Involvement</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Self Reflection</a:t>
              </a:r>
              <a:endParaRPr sz="800">
                <a:solidFill>
                  <a:schemeClr val="lt1"/>
                </a:solidFill>
                <a:latin typeface="Roboto"/>
                <a:ea typeface="Roboto"/>
                <a:cs typeface="Roboto"/>
                <a:sym typeface="Roboto"/>
              </a:endParaRPr>
            </a:p>
          </p:txBody>
        </p:sp>
      </p:grpSp>
      <p:grpSp>
        <p:nvGrpSpPr>
          <p:cNvPr id="1790" name="Google Shape;1790;p62"/>
          <p:cNvGrpSpPr/>
          <p:nvPr/>
        </p:nvGrpSpPr>
        <p:grpSpPr>
          <a:xfrm>
            <a:off x="1368415" y="1991950"/>
            <a:ext cx="7570799" cy="643500"/>
            <a:chOff x="1593000" y="2322568"/>
            <a:chExt cx="5957975" cy="643500"/>
          </a:xfrm>
        </p:grpSpPr>
        <p:sp>
          <p:nvSpPr>
            <p:cNvPr id="1791" name="Google Shape;1791;p62"/>
            <p:cNvSpPr/>
            <p:nvPr/>
          </p:nvSpPr>
          <p:spPr>
            <a:xfrm>
              <a:off x="3728375" y="2322568"/>
              <a:ext cx="3822600" cy="643500"/>
            </a:xfrm>
            <a:prstGeom prst="rect">
              <a:avLst/>
            </a:pr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62"/>
            <p:cNvSpPr/>
            <p:nvPr/>
          </p:nvSpPr>
          <p:spPr>
            <a:xfrm flipH="1">
              <a:off x="2283025" y="2322575"/>
              <a:ext cx="1844400" cy="642600"/>
            </a:xfrm>
            <a:prstGeom prst="rect">
              <a:avLst/>
            </a:pr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62"/>
            <p:cNvSpPr/>
            <p:nvPr/>
          </p:nvSpPr>
          <p:spPr>
            <a:xfrm rot="-5400000">
              <a:off x="3501574" y="1934671"/>
              <a:ext cx="643356" cy="1419149"/>
            </a:xfrm>
            <a:prstGeom prst="flowChartOffpageConnector">
              <a:avLst/>
            </a:pr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62"/>
            <p:cNvSpPr/>
            <p:nvPr/>
          </p:nvSpPr>
          <p:spPr>
            <a:xfrm>
              <a:off x="1593000" y="2322568"/>
              <a:ext cx="690000" cy="642300"/>
            </a:xfrm>
            <a:prstGeom prst="rect">
              <a:avLst/>
            </a:prstGeom>
            <a:solidFill>
              <a:srgbClr val="EE8723"/>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62"/>
            <p:cNvSpPr/>
            <p:nvPr/>
          </p:nvSpPr>
          <p:spPr>
            <a:xfrm>
              <a:off x="3803881" y="2323175"/>
              <a:ext cx="2971200" cy="642300"/>
            </a:xfrm>
            <a:prstGeom prst="rect">
              <a:avLst/>
            </a:prstGeom>
            <a:solidFill>
              <a:srgbClr val="EE8723"/>
            </a:solid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Developed by Jack Mezirow Knowles in 1970’s.  </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Changes the way learners think about the world</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Does not account for relationships, feelings, and cultural context</a:t>
              </a:r>
              <a:endParaRPr sz="800">
                <a:solidFill>
                  <a:schemeClr val="lt1"/>
                </a:solidFill>
                <a:latin typeface="Roboto"/>
                <a:ea typeface="Roboto"/>
                <a:cs typeface="Roboto"/>
                <a:sym typeface="Roboto"/>
              </a:endParaRPr>
            </a:p>
          </p:txBody>
        </p:sp>
      </p:grpSp>
      <p:grpSp>
        <p:nvGrpSpPr>
          <p:cNvPr id="1796" name="Google Shape;1796;p62"/>
          <p:cNvGrpSpPr/>
          <p:nvPr/>
        </p:nvGrpSpPr>
        <p:grpSpPr>
          <a:xfrm>
            <a:off x="1368435" y="1336825"/>
            <a:ext cx="7570799" cy="643507"/>
            <a:chOff x="1593000" y="2322568"/>
            <a:chExt cx="5957975" cy="643507"/>
          </a:xfrm>
        </p:grpSpPr>
        <p:sp>
          <p:nvSpPr>
            <p:cNvPr id="1797" name="Google Shape;1797;p62"/>
            <p:cNvSpPr/>
            <p:nvPr/>
          </p:nvSpPr>
          <p:spPr>
            <a:xfrm>
              <a:off x="3728375" y="2322568"/>
              <a:ext cx="3822600" cy="643500"/>
            </a:xfrm>
            <a:prstGeom prst="rect">
              <a:avLst/>
            </a:prstGeom>
            <a:solidFill>
              <a:srgbClr val="1196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62"/>
            <p:cNvSpPr/>
            <p:nvPr/>
          </p:nvSpPr>
          <p:spPr>
            <a:xfrm flipH="1">
              <a:off x="2283025" y="2322575"/>
              <a:ext cx="1844400" cy="642600"/>
            </a:xfrm>
            <a:prstGeom prst="rect">
              <a:avLst/>
            </a:prstGeom>
            <a:solidFill>
              <a:srgbClr val="1196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62"/>
            <p:cNvSpPr/>
            <p:nvPr/>
          </p:nvSpPr>
          <p:spPr>
            <a:xfrm rot="-5400000">
              <a:off x="3501574" y="1934671"/>
              <a:ext cx="643356" cy="1419149"/>
            </a:xfrm>
            <a:prstGeom prst="flowChartOffpageConnector">
              <a:avLst/>
            </a:prstGeom>
            <a:solidFill>
              <a:srgbClr val="1196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62"/>
            <p:cNvSpPr/>
            <p:nvPr/>
          </p:nvSpPr>
          <p:spPr>
            <a:xfrm>
              <a:off x="1593000" y="2322568"/>
              <a:ext cx="690000" cy="642300"/>
            </a:xfrm>
            <a:prstGeom prst="rect">
              <a:avLst/>
            </a:prstGeom>
            <a:solidFill>
              <a:srgbClr val="11967B"/>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62"/>
            <p:cNvSpPr/>
            <p:nvPr/>
          </p:nvSpPr>
          <p:spPr>
            <a:xfrm>
              <a:off x="3792076" y="2323775"/>
              <a:ext cx="2971200" cy="642300"/>
            </a:xfrm>
            <a:prstGeom prst="rect">
              <a:avLst/>
            </a:prstGeom>
            <a:solidFill>
              <a:srgbClr val="11967B"/>
            </a:solid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Popularized by Malcolm Knowles in 1980’s </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Adults learn differently from kids</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H</a:t>
              </a:r>
              <a:r>
                <a:rPr lang="en" sz="800">
                  <a:solidFill>
                    <a:schemeClr val="lt2"/>
                  </a:solidFill>
                  <a:latin typeface="Roboto"/>
                  <a:ea typeface="Roboto"/>
                  <a:cs typeface="Roboto"/>
                  <a:sym typeface="Roboto"/>
                </a:rPr>
                <a:t>ands-on experiences and less instruction</a:t>
              </a:r>
              <a:endParaRPr sz="800">
                <a:solidFill>
                  <a:schemeClr val="lt2"/>
                </a:solidFill>
                <a:latin typeface="Roboto"/>
                <a:ea typeface="Roboto"/>
                <a:cs typeface="Roboto"/>
                <a:sym typeface="Roboto"/>
              </a:endParaRPr>
            </a:p>
          </p:txBody>
        </p:sp>
      </p:grpSp>
      <p:sp>
        <p:nvSpPr>
          <p:cNvPr id="1802" name="Google Shape;1802;p62"/>
          <p:cNvSpPr/>
          <p:nvPr/>
        </p:nvSpPr>
        <p:spPr>
          <a:xfrm>
            <a:off x="1497375" y="1410625"/>
            <a:ext cx="2800200" cy="495900"/>
          </a:xfrm>
          <a:prstGeom prst="rect">
            <a:avLst/>
          </a:prstGeom>
          <a:solidFill>
            <a:srgbClr val="11967B"/>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Andragogy       </a:t>
            </a:r>
            <a:endParaRPr sz="1800">
              <a:solidFill>
                <a:srgbClr val="FFFFFF"/>
              </a:solidFill>
              <a:latin typeface="Roboto"/>
              <a:ea typeface="Roboto"/>
              <a:cs typeface="Roboto"/>
              <a:sym typeface="Roboto"/>
            </a:endParaRPr>
          </a:p>
        </p:txBody>
      </p:sp>
      <p:sp>
        <p:nvSpPr>
          <p:cNvPr id="1803" name="Google Shape;1803;p62"/>
          <p:cNvSpPr/>
          <p:nvPr/>
        </p:nvSpPr>
        <p:spPr>
          <a:xfrm>
            <a:off x="1497375" y="2065750"/>
            <a:ext cx="2800200" cy="495900"/>
          </a:xfrm>
          <a:prstGeom prst="rect">
            <a:avLst/>
          </a:prstGeom>
          <a:solidFill>
            <a:srgbClr val="EE872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Transformative Learning</a:t>
            </a:r>
            <a:endParaRPr sz="1800">
              <a:solidFill>
                <a:srgbClr val="FFFFFF"/>
              </a:solidFill>
              <a:latin typeface="Roboto"/>
              <a:ea typeface="Roboto"/>
              <a:cs typeface="Roboto"/>
              <a:sym typeface="Roboto"/>
            </a:endParaRPr>
          </a:p>
        </p:txBody>
      </p:sp>
      <p:grpSp>
        <p:nvGrpSpPr>
          <p:cNvPr id="1804" name="Google Shape;1804;p62"/>
          <p:cNvGrpSpPr/>
          <p:nvPr/>
        </p:nvGrpSpPr>
        <p:grpSpPr>
          <a:xfrm>
            <a:off x="1368497" y="3302308"/>
            <a:ext cx="7570858" cy="852895"/>
            <a:chOff x="1593000" y="2322568"/>
            <a:chExt cx="5958022" cy="643500"/>
          </a:xfrm>
        </p:grpSpPr>
        <p:sp>
          <p:nvSpPr>
            <p:cNvPr id="1805" name="Google Shape;1805;p62"/>
            <p:cNvSpPr/>
            <p:nvPr/>
          </p:nvSpPr>
          <p:spPr>
            <a:xfrm>
              <a:off x="3728375" y="2322568"/>
              <a:ext cx="3822600" cy="6435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62"/>
            <p:cNvSpPr/>
            <p:nvPr/>
          </p:nvSpPr>
          <p:spPr>
            <a:xfrm flipH="1">
              <a:off x="2283025" y="2322575"/>
              <a:ext cx="1844400" cy="642600"/>
            </a:xfrm>
            <a:prstGeom prst="rect">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62"/>
            <p:cNvSpPr/>
            <p:nvPr/>
          </p:nvSpPr>
          <p:spPr>
            <a:xfrm rot="-5400000">
              <a:off x="3501574" y="1934671"/>
              <a:ext cx="643356" cy="1419149"/>
            </a:xfrm>
            <a:prstGeom prst="flowChartOffpageConnector">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62"/>
            <p:cNvSpPr/>
            <p:nvPr/>
          </p:nvSpPr>
          <p:spPr>
            <a:xfrm>
              <a:off x="1593000" y="2322568"/>
              <a:ext cx="690000" cy="642300"/>
            </a:xfrm>
            <a:prstGeom prst="rect">
              <a:avLst/>
            </a:prstGeom>
            <a:solidFill>
              <a:srgbClr val="6AA84F"/>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62"/>
            <p:cNvSpPr/>
            <p:nvPr/>
          </p:nvSpPr>
          <p:spPr>
            <a:xfrm>
              <a:off x="3822622" y="2323168"/>
              <a:ext cx="3728400" cy="642300"/>
            </a:xfrm>
            <a:prstGeom prst="rect">
              <a:avLst/>
            </a:prstGeom>
            <a:solidFill>
              <a:srgbClr val="6AA84F"/>
            </a:solid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Developed by Alan Tough in the 1970’s. </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Adult's carry out, and evaluate their learning experiences without the help of others. </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Some adult learners lack the confidence and understanding to do self directed learning well.</a:t>
              </a:r>
              <a:r>
                <a:rPr lang="en" sz="800">
                  <a:solidFill>
                    <a:schemeClr val="lt1"/>
                  </a:solidFill>
                  <a:latin typeface="Roboto"/>
                  <a:ea typeface="Roboto"/>
                  <a:cs typeface="Roboto"/>
                  <a:sym typeface="Roboto"/>
                </a:rPr>
                <a:t> </a:t>
              </a:r>
              <a:endParaRPr sz="800">
                <a:solidFill>
                  <a:schemeClr val="lt1"/>
                </a:solidFill>
                <a:latin typeface="Roboto"/>
                <a:ea typeface="Roboto"/>
                <a:cs typeface="Roboto"/>
                <a:sym typeface="Roboto"/>
              </a:endParaRPr>
            </a:p>
          </p:txBody>
        </p:sp>
      </p:grpSp>
      <p:sp>
        <p:nvSpPr>
          <p:cNvPr id="1810" name="Google Shape;1810;p62"/>
          <p:cNvSpPr/>
          <p:nvPr/>
        </p:nvSpPr>
        <p:spPr>
          <a:xfrm>
            <a:off x="1497374" y="2720875"/>
            <a:ext cx="2800200" cy="495900"/>
          </a:xfrm>
          <a:prstGeom prst="rect">
            <a:avLst/>
          </a:prstGeom>
          <a:solidFill>
            <a:srgbClr val="741B47"/>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Experiential Learning</a:t>
            </a:r>
            <a:endParaRPr sz="1800">
              <a:solidFill>
                <a:srgbClr val="FFFFFF"/>
              </a:solidFill>
              <a:latin typeface="Roboto"/>
              <a:ea typeface="Roboto"/>
              <a:cs typeface="Roboto"/>
              <a:sym typeface="Roboto"/>
            </a:endParaRPr>
          </a:p>
        </p:txBody>
      </p:sp>
      <p:sp>
        <p:nvSpPr>
          <p:cNvPr id="1811" name="Google Shape;1811;p62"/>
          <p:cNvSpPr/>
          <p:nvPr/>
        </p:nvSpPr>
        <p:spPr>
          <a:xfrm>
            <a:off x="1407525" y="3440675"/>
            <a:ext cx="2890200" cy="495900"/>
          </a:xfrm>
          <a:prstGeom prst="rect">
            <a:avLst/>
          </a:prstGeom>
          <a:solidFill>
            <a:srgbClr val="6AA84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Self-Directed Learning</a:t>
            </a:r>
            <a:endParaRPr sz="1800">
              <a:solidFill>
                <a:srgbClr val="FFFFFF"/>
              </a:solidFill>
              <a:latin typeface="Roboto"/>
              <a:ea typeface="Roboto"/>
              <a:cs typeface="Roboto"/>
              <a:sym typeface="Roboto"/>
            </a:endParaRPr>
          </a:p>
        </p:txBody>
      </p:sp>
      <p:grpSp>
        <p:nvGrpSpPr>
          <p:cNvPr id="1812" name="Google Shape;1812;p62"/>
          <p:cNvGrpSpPr/>
          <p:nvPr/>
        </p:nvGrpSpPr>
        <p:grpSpPr>
          <a:xfrm>
            <a:off x="1368525" y="4160472"/>
            <a:ext cx="7570799" cy="623809"/>
            <a:chOff x="1593000" y="2322568"/>
            <a:chExt cx="5957975" cy="643500"/>
          </a:xfrm>
        </p:grpSpPr>
        <p:sp>
          <p:nvSpPr>
            <p:cNvPr id="1813" name="Google Shape;1813;p62"/>
            <p:cNvSpPr/>
            <p:nvPr/>
          </p:nvSpPr>
          <p:spPr>
            <a:xfrm>
              <a:off x="3728375" y="2322568"/>
              <a:ext cx="3822600" cy="6435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62"/>
            <p:cNvSpPr/>
            <p:nvPr/>
          </p:nvSpPr>
          <p:spPr>
            <a:xfrm flipH="1">
              <a:off x="2283025" y="2322575"/>
              <a:ext cx="1844400" cy="642600"/>
            </a:xfrm>
            <a:prstGeom prst="rect">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62"/>
            <p:cNvSpPr/>
            <p:nvPr/>
          </p:nvSpPr>
          <p:spPr>
            <a:xfrm rot="-5400000">
              <a:off x="3501574" y="1934671"/>
              <a:ext cx="643356" cy="1419149"/>
            </a:xfrm>
            <a:prstGeom prst="flowChartOffpageConnector">
              <a:avLst/>
            </a:prstGeom>
            <a:solidFill>
              <a:srgbClr val="98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62"/>
            <p:cNvSpPr/>
            <p:nvPr/>
          </p:nvSpPr>
          <p:spPr>
            <a:xfrm>
              <a:off x="1593000" y="2322568"/>
              <a:ext cx="690000" cy="642300"/>
            </a:xfrm>
            <a:prstGeom prst="rect">
              <a:avLst/>
            </a:prstGeom>
            <a:solidFill>
              <a:srgbClr val="980000"/>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62"/>
            <p:cNvSpPr/>
            <p:nvPr/>
          </p:nvSpPr>
          <p:spPr>
            <a:xfrm>
              <a:off x="3868695" y="2380829"/>
              <a:ext cx="3516000" cy="577800"/>
            </a:xfrm>
            <a:prstGeom prst="rect">
              <a:avLst/>
            </a:prstGeom>
            <a:solidFill>
              <a:srgbClr val="980000"/>
            </a:solid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Developed by John Dewey in early 1900’s.  </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Learn by doing</a:t>
              </a:r>
              <a:r>
                <a:rPr lang="en" sz="800">
                  <a:solidFill>
                    <a:schemeClr val="lt1"/>
                  </a:solidFill>
                  <a:latin typeface="Roboto"/>
                  <a:ea typeface="Roboto"/>
                  <a:cs typeface="Roboto"/>
                  <a:sym typeface="Roboto"/>
                </a:rPr>
                <a:t> </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Real world experiences</a:t>
              </a:r>
              <a:endParaRPr sz="800">
                <a:solidFill>
                  <a:schemeClr val="lt1"/>
                </a:solidFill>
                <a:latin typeface="Roboto"/>
                <a:ea typeface="Roboto"/>
                <a:cs typeface="Roboto"/>
                <a:sym typeface="Roboto"/>
              </a:endParaRPr>
            </a:p>
            <a:p>
              <a:pPr indent="-279400" lvl="1" marL="914400" rtl="0" algn="l">
                <a:lnSpc>
                  <a:spcPct val="115000"/>
                </a:lnSpc>
                <a:spcBef>
                  <a:spcPts val="0"/>
                </a:spcBef>
                <a:spcAft>
                  <a:spcPts val="0"/>
                </a:spcAft>
                <a:buClr>
                  <a:schemeClr val="lt1"/>
                </a:buClr>
                <a:buSzPts val="800"/>
                <a:buFont typeface="Roboto"/>
                <a:buChar char="○"/>
              </a:pPr>
              <a:r>
                <a:rPr lang="en" sz="800">
                  <a:solidFill>
                    <a:schemeClr val="lt1"/>
                  </a:solidFill>
                  <a:latin typeface="Roboto"/>
                  <a:ea typeface="Roboto"/>
                  <a:cs typeface="Roboto"/>
                  <a:sym typeface="Roboto"/>
                </a:rPr>
                <a:t>Outcomes are unproven </a:t>
              </a:r>
              <a:endParaRPr sz="800">
                <a:solidFill>
                  <a:schemeClr val="lt1"/>
                </a:solidFill>
                <a:latin typeface="Roboto"/>
                <a:ea typeface="Roboto"/>
                <a:cs typeface="Roboto"/>
                <a:sym typeface="Roboto"/>
              </a:endParaRPr>
            </a:p>
          </p:txBody>
        </p:sp>
      </p:grpSp>
      <p:sp>
        <p:nvSpPr>
          <p:cNvPr id="1818" name="Google Shape;1818;p62"/>
          <p:cNvSpPr/>
          <p:nvPr/>
        </p:nvSpPr>
        <p:spPr>
          <a:xfrm>
            <a:off x="1459925" y="4166925"/>
            <a:ext cx="2800200" cy="495900"/>
          </a:xfrm>
          <a:prstGeom prst="rect">
            <a:avLst/>
          </a:prstGeom>
          <a:solidFill>
            <a:srgbClr val="98000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Project-Based Learning</a:t>
            </a:r>
            <a:endParaRPr sz="1800">
              <a:solidFill>
                <a:srgbClr val="FFFFFF"/>
              </a:solidFill>
              <a:latin typeface="Roboto"/>
              <a:ea typeface="Roboto"/>
              <a:cs typeface="Roboto"/>
              <a:sym typeface="Robo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2" name="Shape 1822"/>
        <p:cNvGrpSpPr/>
        <p:nvPr/>
      </p:nvGrpSpPr>
      <p:grpSpPr>
        <a:xfrm>
          <a:off x="0" y="0"/>
          <a:ext cx="0" cy="0"/>
          <a:chOff x="0" y="0"/>
          <a:chExt cx="0" cy="0"/>
        </a:xfrm>
      </p:grpSpPr>
      <p:grpSp>
        <p:nvGrpSpPr>
          <p:cNvPr id="1823" name="Google Shape;1823;p63"/>
          <p:cNvGrpSpPr/>
          <p:nvPr/>
        </p:nvGrpSpPr>
        <p:grpSpPr>
          <a:xfrm flipH="1">
            <a:off x="784237" y="934500"/>
            <a:ext cx="4594704" cy="176025"/>
            <a:chOff x="4345425" y="2175475"/>
            <a:chExt cx="800750" cy="176025"/>
          </a:xfrm>
        </p:grpSpPr>
        <p:sp>
          <p:nvSpPr>
            <p:cNvPr id="1824" name="Google Shape;1824;p6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6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6" name="Google Shape;1826;p63"/>
          <p:cNvSpPr txBox="1"/>
          <p:nvPr>
            <p:ph type="title"/>
          </p:nvPr>
        </p:nvSpPr>
        <p:spPr>
          <a:xfrm>
            <a:off x="720000" y="540000"/>
            <a:ext cx="48246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Pedagogy vs. </a:t>
            </a:r>
            <a:r>
              <a:rPr lang="en"/>
              <a:t>Andragogy</a:t>
            </a:r>
            <a:endParaRPr/>
          </a:p>
        </p:txBody>
      </p:sp>
      <p:sp>
        <p:nvSpPr>
          <p:cNvPr id="1827" name="Google Shape;1827;p63"/>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28" name="Google Shape;1828;p63"/>
          <p:cNvPicPr preferRelativeResize="0"/>
          <p:nvPr/>
        </p:nvPicPr>
        <p:blipFill>
          <a:blip r:embed="rId3">
            <a:alphaModFix/>
          </a:blip>
          <a:stretch>
            <a:fillRect/>
          </a:stretch>
        </p:blipFill>
        <p:spPr>
          <a:xfrm>
            <a:off x="986400" y="1184350"/>
            <a:ext cx="4040624" cy="2842281"/>
          </a:xfrm>
          <a:prstGeom prst="rect">
            <a:avLst/>
          </a:prstGeom>
          <a:noFill/>
          <a:ln>
            <a:noFill/>
          </a:ln>
          <a:effectLst>
            <a:outerShdw blurRad="57150" rotWithShape="0" algn="bl" dir="5400000" dist="19050">
              <a:srgbClr val="000000">
                <a:alpha val="50000"/>
              </a:srgbClr>
            </a:outerShdw>
          </a:effectLst>
        </p:spPr>
      </p:pic>
      <p:pic>
        <p:nvPicPr>
          <p:cNvPr id="1829" name="Google Shape;1829;p63"/>
          <p:cNvPicPr preferRelativeResize="0"/>
          <p:nvPr/>
        </p:nvPicPr>
        <p:blipFill>
          <a:blip r:embed="rId4">
            <a:alphaModFix/>
          </a:blip>
          <a:stretch>
            <a:fillRect/>
          </a:stretch>
        </p:blipFill>
        <p:spPr>
          <a:xfrm>
            <a:off x="5755649" y="1440507"/>
            <a:ext cx="3253600" cy="3549382"/>
          </a:xfrm>
          <a:prstGeom prst="rect">
            <a:avLst/>
          </a:prstGeom>
          <a:noFill/>
          <a:ln>
            <a:noFill/>
          </a:ln>
          <a:effectLst>
            <a:outerShdw blurRad="57150" rotWithShape="0" algn="bl" dir="5400000" dist="19050">
              <a:srgbClr val="000000">
                <a:alpha val="50000"/>
              </a:srgbClr>
            </a:outerShdw>
          </a:effectLst>
        </p:spPr>
      </p:pic>
      <p:sp>
        <p:nvSpPr>
          <p:cNvPr id="1830" name="Google Shape;1830;p63"/>
          <p:cNvSpPr txBox="1"/>
          <p:nvPr/>
        </p:nvSpPr>
        <p:spPr>
          <a:xfrm>
            <a:off x="1190425" y="4026625"/>
            <a:ext cx="4040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uli"/>
                <a:ea typeface="Muli"/>
                <a:cs typeface="Muli"/>
                <a:sym typeface="Muli"/>
              </a:rPr>
              <a:t>PEDAGOGY</a:t>
            </a:r>
            <a:endParaRPr b="1">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Traditional Classroom</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Teacher controls planning</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Not conducive for self-directed learning</a:t>
            </a:r>
            <a:endParaRPr>
              <a:latin typeface="Muli"/>
              <a:ea typeface="Muli"/>
              <a:cs typeface="Muli"/>
              <a:sym typeface="Muli"/>
            </a:endParaRPr>
          </a:p>
        </p:txBody>
      </p:sp>
      <p:sp>
        <p:nvSpPr>
          <p:cNvPr id="1831" name="Google Shape;1831;p63"/>
          <p:cNvSpPr txBox="1"/>
          <p:nvPr/>
        </p:nvSpPr>
        <p:spPr>
          <a:xfrm>
            <a:off x="5639100" y="393788"/>
            <a:ext cx="4040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Muli"/>
                <a:ea typeface="Muli"/>
                <a:cs typeface="Muli"/>
                <a:sym typeface="Muli"/>
              </a:rPr>
              <a:t>ANDRAGOGY</a:t>
            </a:r>
            <a:endParaRPr b="1">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Mutual respect &amp; </a:t>
            </a:r>
            <a:r>
              <a:rPr lang="en">
                <a:latin typeface="Muli"/>
                <a:ea typeface="Muli"/>
                <a:cs typeface="Muli"/>
                <a:sym typeface="Muli"/>
              </a:rPr>
              <a:t>collaboration</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Planning done with mutual cooperation</a:t>
            </a:r>
            <a:endParaRPr>
              <a:latin typeface="Muli"/>
              <a:ea typeface="Muli"/>
              <a:cs typeface="Muli"/>
              <a:sym typeface="Muli"/>
            </a:endParaRPr>
          </a:p>
          <a:p>
            <a:pPr indent="-317500" lvl="0" marL="457200" rtl="0" algn="l">
              <a:spcBef>
                <a:spcPts val="0"/>
              </a:spcBef>
              <a:spcAft>
                <a:spcPts val="0"/>
              </a:spcAft>
              <a:buSzPts val="1400"/>
              <a:buFont typeface="Muli"/>
              <a:buChar char="●"/>
            </a:pPr>
            <a:r>
              <a:rPr lang="en">
                <a:latin typeface="Muli"/>
                <a:ea typeface="Muli"/>
                <a:cs typeface="Muli"/>
                <a:sym typeface="Muli"/>
              </a:rPr>
              <a:t>Conducive to self-directed learning</a:t>
            </a:r>
            <a:endParaRPr>
              <a:latin typeface="Muli"/>
              <a:ea typeface="Muli"/>
              <a:cs typeface="Muli"/>
              <a:sym typeface="Mul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5" name="Shape 1835"/>
        <p:cNvGrpSpPr/>
        <p:nvPr/>
      </p:nvGrpSpPr>
      <p:grpSpPr>
        <a:xfrm>
          <a:off x="0" y="0"/>
          <a:ext cx="0" cy="0"/>
          <a:chOff x="0" y="0"/>
          <a:chExt cx="0" cy="0"/>
        </a:xfrm>
      </p:grpSpPr>
      <p:grpSp>
        <p:nvGrpSpPr>
          <p:cNvPr id="1836" name="Google Shape;1836;p64"/>
          <p:cNvGrpSpPr/>
          <p:nvPr/>
        </p:nvGrpSpPr>
        <p:grpSpPr>
          <a:xfrm flipH="1">
            <a:off x="784237" y="934500"/>
            <a:ext cx="4594704" cy="176025"/>
            <a:chOff x="4345425" y="2175475"/>
            <a:chExt cx="800750" cy="176025"/>
          </a:xfrm>
        </p:grpSpPr>
        <p:sp>
          <p:nvSpPr>
            <p:cNvPr id="1837" name="Google Shape;1837;p6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6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39" name="Google Shape;1839;p64"/>
          <p:cNvSpPr txBox="1"/>
          <p:nvPr>
            <p:ph type="title"/>
          </p:nvPr>
        </p:nvSpPr>
        <p:spPr>
          <a:xfrm>
            <a:off x="720000" y="540000"/>
            <a:ext cx="81294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Andragogy</a:t>
            </a:r>
            <a:endParaRPr/>
          </a:p>
        </p:txBody>
      </p:sp>
      <p:sp>
        <p:nvSpPr>
          <p:cNvPr id="1840" name="Google Shape;1840;p64"/>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41" name="Google Shape;1841;p64"/>
          <p:cNvGrpSpPr/>
          <p:nvPr/>
        </p:nvGrpSpPr>
        <p:grpSpPr>
          <a:xfrm>
            <a:off x="1368425" y="1336917"/>
            <a:ext cx="7570799" cy="909276"/>
            <a:chOff x="1593000" y="2322568"/>
            <a:chExt cx="5957975" cy="643507"/>
          </a:xfrm>
        </p:grpSpPr>
        <p:sp>
          <p:nvSpPr>
            <p:cNvPr id="1842" name="Google Shape;1842;p64"/>
            <p:cNvSpPr/>
            <p:nvPr/>
          </p:nvSpPr>
          <p:spPr>
            <a:xfrm>
              <a:off x="3728375" y="2322568"/>
              <a:ext cx="3822600" cy="643500"/>
            </a:xfrm>
            <a:prstGeom prst="rect">
              <a:avLst/>
            </a:prstGeom>
            <a:solidFill>
              <a:srgbClr val="1196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64"/>
            <p:cNvSpPr/>
            <p:nvPr/>
          </p:nvSpPr>
          <p:spPr>
            <a:xfrm flipH="1">
              <a:off x="2283025" y="2322575"/>
              <a:ext cx="1844400" cy="642600"/>
            </a:xfrm>
            <a:prstGeom prst="rect">
              <a:avLst/>
            </a:prstGeom>
            <a:solidFill>
              <a:srgbClr val="1196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64"/>
            <p:cNvSpPr/>
            <p:nvPr/>
          </p:nvSpPr>
          <p:spPr>
            <a:xfrm rot="-5400000">
              <a:off x="3501574" y="1934671"/>
              <a:ext cx="643356" cy="1419149"/>
            </a:xfrm>
            <a:prstGeom prst="flowChartOffpageConnector">
              <a:avLst/>
            </a:prstGeom>
            <a:solidFill>
              <a:srgbClr val="1196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64"/>
            <p:cNvSpPr/>
            <p:nvPr/>
          </p:nvSpPr>
          <p:spPr>
            <a:xfrm>
              <a:off x="1593000" y="2322568"/>
              <a:ext cx="690000" cy="642300"/>
            </a:xfrm>
            <a:prstGeom prst="rect">
              <a:avLst/>
            </a:prstGeom>
            <a:solidFill>
              <a:srgbClr val="11967B"/>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64"/>
            <p:cNvSpPr/>
            <p:nvPr/>
          </p:nvSpPr>
          <p:spPr>
            <a:xfrm>
              <a:off x="3792076" y="2323775"/>
              <a:ext cx="2971200" cy="642300"/>
            </a:xfrm>
            <a:prstGeom prst="rect">
              <a:avLst/>
            </a:prstGeom>
            <a:solidFill>
              <a:srgbClr val="11967B"/>
            </a:solidFill>
            <a:ln>
              <a:noFill/>
            </a:ln>
          </p:spPr>
          <p:txBody>
            <a:bodyPr anchorCtr="0" anchor="ctr" bIns="91425" lIns="91425" spcFirstLastPara="1" rIns="91425" wrap="square" tIns="91425">
              <a:noAutofit/>
            </a:bodyPr>
            <a:lstStyle/>
            <a:p>
              <a:pPr indent="-279400" lvl="0" marL="4572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Popularized by Malcolm Knowles in 1980’s </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Need to Know</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Motivation </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Readiness to Learn </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Adult learner experience </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Orientation to Learning </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rPr lang="en" sz="800">
                  <a:solidFill>
                    <a:schemeClr val="lt2"/>
                  </a:solidFill>
                  <a:latin typeface="Roboto"/>
                  <a:ea typeface="Roboto"/>
                  <a:cs typeface="Roboto"/>
                  <a:sym typeface="Roboto"/>
                </a:rPr>
                <a:t>Self-Concept</a:t>
              </a:r>
              <a:endParaRPr sz="800">
                <a:solidFill>
                  <a:schemeClr val="lt2"/>
                </a:solidFill>
                <a:latin typeface="Roboto"/>
                <a:ea typeface="Roboto"/>
                <a:cs typeface="Roboto"/>
                <a:sym typeface="Roboto"/>
              </a:endParaRPr>
            </a:p>
            <a:p>
              <a:pPr indent="-279400" lvl="1" marL="914400" rtl="0" algn="l">
                <a:lnSpc>
                  <a:spcPct val="115000"/>
                </a:lnSpc>
                <a:spcBef>
                  <a:spcPts val="0"/>
                </a:spcBef>
                <a:spcAft>
                  <a:spcPts val="0"/>
                </a:spcAft>
                <a:buClr>
                  <a:schemeClr val="lt2"/>
                </a:buClr>
                <a:buSzPts val="800"/>
                <a:buFont typeface="Roboto"/>
                <a:buChar char="○"/>
              </a:pPr>
              <a:r>
                <a:t/>
              </a:r>
              <a:endParaRPr sz="800">
                <a:solidFill>
                  <a:schemeClr val="lt2"/>
                </a:solidFill>
                <a:latin typeface="Roboto"/>
                <a:ea typeface="Roboto"/>
                <a:cs typeface="Roboto"/>
                <a:sym typeface="Roboto"/>
              </a:endParaRPr>
            </a:p>
          </p:txBody>
        </p:sp>
      </p:grpSp>
      <p:sp>
        <p:nvSpPr>
          <p:cNvPr id="1847" name="Google Shape;1847;p64"/>
          <p:cNvSpPr/>
          <p:nvPr/>
        </p:nvSpPr>
        <p:spPr>
          <a:xfrm>
            <a:off x="1681500" y="1492975"/>
            <a:ext cx="2800200" cy="495900"/>
          </a:xfrm>
          <a:prstGeom prst="rect">
            <a:avLst/>
          </a:prstGeom>
          <a:solidFill>
            <a:srgbClr val="11967B"/>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Andragogy       </a:t>
            </a:r>
            <a:endParaRPr sz="1800">
              <a:solidFill>
                <a:srgbClr val="FFFFFF"/>
              </a:solidFill>
              <a:latin typeface="Roboto"/>
              <a:ea typeface="Roboto"/>
              <a:cs typeface="Roboto"/>
              <a:sym typeface="Roboto"/>
            </a:endParaRPr>
          </a:p>
        </p:txBody>
      </p:sp>
      <p:pic>
        <p:nvPicPr>
          <p:cNvPr id="1848" name="Google Shape;1848;p64"/>
          <p:cNvPicPr preferRelativeResize="0"/>
          <p:nvPr/>
        </p:nvPicPr>
        <p:blipFill>
          <a:blip r:embed="rId3">
            <a:alphaModFix/>
          </a:blip>
          <a:stretch>
            <a:fillRect/>
          </a:stretch>
        </p:blipFill>
        <p:spPr>
          <a:xfrm>
            <a:off x="1325150" y="2311428"/>
            <a:ext cx="6870325" cy="26391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2" name="Shape 1852"/>
        <p:cNvGrpSpPr/>
        <p:nvPr/>
      </p:nvGrpSpPr>
      <p:grpSpPr>
        <a:xfrm>
          <a:off x="0" y="0"/>
          <a:ext cx="0" cy="0"/>
          <a:chOff x="0" y="0"/>
          <a:chExt cx="0" cy="0"/>
        </a:xfrm>
      </p:grpSpPr>
      <p:grpSp>
        <p:nvGrpSpPr>
          <p:cNvPr id="1853" name="Google Shape;1853;p65"/>
          <p:cNvGrpSpPr/>
          <p:nvPr/>
        </p:nvGrpSpPr>
        <p:grpSpPr>
          <a:xfrm flipH="1">
            <a:off x="784237" y="934500"/>
            <a:ext cx="4594704" cy="176025"/>
            <a:chOff x="4345425" y="2175475"/>
            <a:chExt cx="800750" cy="176025"/>
          </a:xfrm>
        </p:grpSpPr>
        <p:sp>
          <p:nvSpPr>
            <p:cNvPr id="1854" name="Google Shape;1854;p65"/>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65"/>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6" name="Google Shape;1856;p65"/>
          <p:cNvSpPr txBox="1"/>
          <p:nvPr>
            <p:ph type="title"/>
          </p:nvPr>
        </p:nvSpPr>
        <p:spPr>
          <a:xfrm>
            <a:off x="720000" y="540000"/>
            <a:ext cx="74754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Transformative Learning</a:t>
            </a:r>
            <a:endParaRPr/>
          </a:p>
        </p:txBody>
      </p:sp>
      <p:sp>
        <p:nvSpPr>
          <p:cNvPr id="1857" name="Google Shape;1857;p65"/>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65"/>
          <p:cNvSpPr/>
          <p:nvPr/>
        </p:nvSpPr>
        <p:spPr>
          <a:xfrm>
            <a:off x="5889825" y="2056525"/>
            <a:ext cx="2800200" cy="495900"/>
          </a:xfrm>
          <a:prstGeom prst="rect">
            <a:avLst/>
          </a:prstGeom>
          <a:solidFill>
            <a:srgbClr val="EE8723"/>
          </a:solidFill>
          <a:ln cap="flat" cmpd="sng" w="9525">
            <a:solidFill>
              <a:srgbClr val="22222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Transformative Learning</a:t>
            </a:r>
            <a:endParaRPr sz="1800">
              <a:solidFill>
                <a:srgbClr val="FFFFFF"/>
              </a:solidFill>
              <a:latin typeface="Roboto"/>
              <a:ea typeface="Roboto"/>
              <a:cs typeface="Roboto"/>
              <a:sym typeface="Roboto"/>
            </a:endParaRPr>
          </a:p>
        </p:txBody>
      </p:sp>
      <p:grpSp>
        <p:nvGrpSpPr>
          <p:cNvPr id="1859" name="Google Shape;1859;p65"/>
          <p:cNvGrpSpPr/>
          <p:nvPr/>
        </p:nvGrpSpPr>
        <p:grpSpPr>
          <a:xfrm>
            <a:off x="1143825" y="1882050"/>
            <a:ext cx="3175200" cy="3175200"/>
            <a:chOff x="2820225" y="891450"/>
            <a:chExt cx="3175200" cy="3175200"/>
          </a:xfrm>
        </p:grpSpPr>
        <p:sp>
          <p:nvSpPr>
            <p:cNvPr id="1860" name="Google Shape;1860;p65"/>
            <p:cNvSpPr/>
            <p:nvPr/>
          </p:nvSpPr>
          <p:spPr>
            <a:xfrm rot="10800000">
              <a:off x="2820225" y="891450"/>
              <a:ext cx="3175200" cy="3175200"/>
            </a:xfrm>
            <a:prstGeom prst="blockArc">
              <a:avLst>
                <a:gd fmla="val 5399801" name="adj1"/>
                <a:gd fmla="val 3012680" name="adj2"/>
                <a:gd fmla="val 6939" name="adj3"/>
              </a:avLst>
            </a:prstGeom>
            <a:solidFill>
              <a:srgbClr val="83E3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65"/>
            <p:cNvSpPr/>
            <p:nvPr/>
          </p:nvSpPr>
          <p:spPr>
            <a:xfrm rot="10800000">
              <a:off x="3175023" y="1179900"/>
              <a:ext cx="450600" cy="450600"/>
            </a:xfrm>
            <a:prstGeom prst="rtTriangle">
              <a:avLst/>
            </a:prstGeom>
            <a:solidFill>
              <a:srgbClr val="83E3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62" name="Google Shape;1862;p65"/>
          <p:cNvGrpSpPr/>
          <p:nvPr/>
        </p:nvGrpSpPr>
        <p:grpSpPr>
          <a:xfrm>
            <a:off x="3453975" y="2909677"/>
            <a:ext cx="1332300" cy="914700"/>
            <a:chOff x="5130375" y="2071477"/>
            <a:chExt cx="1332300" cy="914700"/>
          </a:xfrm>
        </p:grpSpPr>
        <p:sp>
          <p:nvSpPr>
            <p:cNvPr id="1863" name="Google Shape;1863;p65"/>
            <p:cNvSpPr/>
            <p:nvPr/>
          </p:nvSpPr>
          <p:spPr>
            <a:xfrm>
              <a:off x="5130375" y="2356477"/>
              <a:ext cx="1332300" cy="629700"/>
            </a:xfrm>
            <a:prstGeom prst="rect">
              <a:avLst/>
            </a:prstGeom>
            <a:solidFill>
              <a:srgbClr val="1B786E"/>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What did I experience?</a:t>
              </a:r>
              <a:endParaRPr>
                <a:solidFill>
                  <a:srgbClr val="FFFFFF"/>
                </a:solidFill>
              </a:endParaRPr>
            </a:p>
          </p:txBody>
        </p:sp>
        <p:sp>
          <p:nvSpPr>
            <p:cNvPr id="1864" name="Google Shape;1864;p65"/>
            <p:cNvSpPr/>
            <p:nvPr/>
          </p:nvSpPr>
          <p:spPr>
            <a:xfrm>
              <a:off x="5130375" y="2071477"/>
              <a:ext cx="1332300" cy="285000"/>
            </a:xfrm>
            <a:prstGeom prst="round1Rect">
              <a:avLst>
                <a:gd fmla="val 50000" name="adj"/>
              </a:avLst>
            </a:prstGeom>
            <a:solidFill>
              <a:srgbClr val="155B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Reflective Observation</a:t>
              </a:r>
              <a:endParaRPr sz="800">
                <a:solidFill>
                  <a:srgbClr val="FFFFFF"/>
                </a:solidFill>
              </a:endParaRPr>
            </a:p>
          </p:txBody>
        </p:sp>
      </p:grpSp>
      <p:grpSp>
        <p:nvGrpSpPr>
          <p:cNvPr id="1865" name="Google Shape;1865;p65"/>
          <p:cNvGrpSpPr/>
          <p:nvPr/>
        </p:nvGrpSpPr>
        <p:grpSpPr>
          <a:xfrm>
            <a:off x="2045475" y="1537532"/>
            <a:ext cx="1332300" cy="914700"/>
            <a:chOff x="3798075" y="775532"/>
            <a:chExt cx="1332300" cy="914700"/>
          </a:xfrm>
        </p:grpSpPr>
        <p:sp>
          <p:nvSpPr>
            <p:cNvPr id="1866" name="Google Shape;1866;p65"/>
            <p:cNvSpPr/>
            <p:nvPr/>
          </p:nvSpPr>
          <p:spPr>
            <a:xfrm>
              <a:off x="3798075" y="1060532"/>
              <a:ext cx="1332300" cy="629700"/>
            </a:xfrm>
            <a:prstGeom prst="rect">
              <a:avLst/>
            </a:prstGeom>
            <a:solidFill>
              <a:srgbClr val="1B786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solidFill>
                    <a:srgbClr val="FFFFFF"/>
                  </a:solidFill>
                  <a:latin typeface="Roboto"/>
                  <a:ea typeface="Roboto"/>
                  <a:cs typeface="Roboto"/>
                  <a:sym typeface="Roboto"/>
                </a:rPr>
                <a:t>What happened? </a:t>
              </a:r>
              <a:endParaRPr>
                <a:solidFill>
                  <a:srgbClr val="FFFFFF"/>
                </a:solidFill>
              </a:endParaRPr>
            </a:p>
          </p:txBody>
        </p:sp>
        <p:sp>
          <p:nvSpPr>
            <p:cNvPr id="1867" name="Google Shape;1867;p65"/>
            <p:cNvSpPr/>
            <p:nvPr/>
          </p:nvSpPr>
          <p:spPr>
            <a:xfrm>
              <a:off x="3798075" y="775532"/>
              <a:ext cx="1332300" cy="285000"/>
            </a:xfrm>
            <a:prstGeom prst="round1Rect">
              <a:avLst>
                <a:gd fmla="val 50000" name="adj"/>
              </a:avLst>
            </a:prstGeom>
            <a:solidFill>
              <a:srgbClr val="155B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FFFFFF"/>
                  </a:solidFill>
                  <a:latin typeface="Roboto"/>
                  <a:ea typeface="Roboto"/>
                  <a:cs typeface="Roboto"/>
                  <a:sym typeface="Roboto"/>
                </a:rPr>
                <a:t>Concrete Experience</a:t>
              </a:r>
              <a:endParaRPr sz="800">
                <a:solidFill>
                  <a:srgbClr val="FFFFFF"/>
                </a:solidFill>
              </a:endParaRPr>
            </a:p>
          </p:txBody>
        </p:sp>
      </p:grpSp>
      <p:grpSp>
        <p:nvGrpSpPr>
          <p:cNvPr id="1868" name="Google Shape;1868;p65"/>
          <p:cNvGrpSpPr/>
          <p:nvPr/>
        </p:nvGrpSpPr>
        <p:grpSpPr>
          <a:xfrm>
            <a:off x="713175" y="2833477"/>
            <a:ext cx="1332300" cy="914700"/>
            <a:chOff x="2465775" y="2071477"/>
            <a:chExt cx="1332300" cy="914700"/>
          </a:xfrm>
        </p:grpSpPr>
        <p:sp>
          <p:nvSpPr>
            <p:cNvPr id="1869" name="Google Shape;1869;p65"/>
            <p:cNvSpPr/>
            <p:nvPr/>
          </p:nvSpPr>
          <p:spPr>
            <a:xfrm>
              <a:off x="2465775" y="2356477"/>
              <a:ext cx="1332300" cy="629700"/>
            </a:xfrm>
            <a:prstGeom prst="rect">
              <a:avLst/>
            </a:prstGeom>
            <a:solidFill>
              <a:srgbClr val="1B786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solidFill>
                    <a:srgbClr val="FFFFFF"/>
                  </a:solidFill>
                  <a:latin typeface="Roboto"/>
                  <a:ea typeface="Roboto"/>
                  <a:cs typeface="Roboto"/>
                  <a:sym typeface="Roboto"/>
                </a:rPr>
                <a:t>What will I do? </a:t>
              </a:r>
              <a:endParaRPr>
                <a:solidFill>
                  <a:srgbClr val="FFFFFF"/>
                </a:solidFill>
              </a:endParaRPr>
            </a:p>
          </p:txBody>
        </p:sp>
        <p:sp>
          <p:nvSpPr>
            <p:cNvPr id="1870" name="Google Shape;1870;p65"/>
            <p:cNvSpPr/>
            <p:nvPr/>
          </p:nvSpPr>
          <p:spPr>
            <a:xfrm>
              <a:off x="2465775" y="2071477"/>
              <a:ext cx="1332300" cy="285000"/>
            </a:xfrm>
            <a:prstGeom prst="round1Rect">
              <a:avLst>
                <a:gd fmla="val 50000" name="adj"/>
              </a:avLst>
            </a:prstGeom>
            <a:solidFill>
              <a:srgbClr val="155B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rgbClr val="FFFFFF"/>
                  </a:solidFill>
                  <a:latin typeface="Roboto"/>
                  <a:ea typeface="Roboto"/>
                  <a:cs typeface="Roboto"/>
                  <a:sym typeface="Roboto"/>
                </a:rPr>
                <a:t>Active </a:t>
              </a:r>
              <a:r>
                <a:rPr lang="en" sz="800">
                  <a:solidFill>
                    <a:srgbClr val="FFFFFF"/>
                  </a:solidFill>
                  <a:latin typeface="Roboto"/>
                  <a:ea typeface="Roboto"/>
                  <a:cs typeface="Roboto"/>
                  <a:sym typeface="Roboto"/>
                </a:rPr>
                <a:t>Experimentation</a:t>
              </a:r>
              <a:endParaRPr sz="800">
                <a:solidFill>
                  <a:srgbClr val="FFFFFF"/>
                </a:solidFill>
              </a:endParaRPr>
            </a:p>
          </p:txBody>
        </p:sp>
      </p:grpSp>
      <p:grpSp>
        <p:nvGrpSpPr>
          <p:cNvPr id="1871" name="Google Shape;1871;p65"/>
          <p:cNvGrpSpPr/>
          <p:nvPr/>
        </p:nvGrpSpPr>
        <p:grpSpPr>
          <a:xfrm>
            <a:off x="5907374" y="2573350"/>
            <a:ext cx="2765096" cy="1587333"/>
            <a:chOff x="1593000" y="2322563"/>
            <a:chExt cx="5957975" cy="643505"/>
          </a:xfrm>
        </p:grpSpPr>
        <p:sp>
          <p:nvSpPr>
            <p:cNvPr id="1872" name="Google Shape;1872;p65"/>
            <p:cNvSpPr/>
            <p:nvPr/>
          </p:nvSpPr>
          <p:spPr>
            <a:xfrm>
              <a:off x="3728375" y="2322568"/>
              <a:ext cx="3822600" cy="643500"/>
            </a:xfrm>
            <a:prstGeom prst="rect">
              <a:avLst/>
            </a:pr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65"/>
            <p:cNvSpPr/>
            <p:nvPr/>
          </p:nvSpPr>
          <p:spPr>
            <a:xfrm flipH="1">
              <a:off x="2283025" y="2322575"/>
              <a:ext cx="1844400" cy="642600"/>
            </a:xfrm>
            <a:prstGeom prst="rect">
              <a:avLst/>
            </a:pr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65"/>
            <p:cNvSpPr/>
            <p:nvPr/>
          </p:nvSpPr>
          <p:spPr>
            <a:xfrm rot="-5400000">
              <a:off x="3501574" y="1934671"/>
              <a:ext cx="643356" cy="1419149"/>
            </a:xfrm>
            <a:prstGeom prst="flowChartOffpageConnector">
              <a:avLst/>
            </a:pr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65"/>
            <p:cNvSpPr/>
            <p:nvPr/>
          </p:nvSpPr>
          <p:spPr>
            <a:xfrm>
              <a:off x="1593000" y="2322568"/>
              <a:ext cx="690000" cy="642300"/>
            </a:xfrm>
            <a:prstGeom prst="rect">
              <a:avLst/>
            </a:prstGeom>
            <a:solidFill>
              <a:srgbClr val="EE8723"/>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65"/>
            <p:cNvSpPr/>
            <p:nvPr/>
          </p:nvSpPr>
          <p:spPr>
            <a:xfrm>
              <a:off x="1770900" y="2322563"/>
              <a:ext cx="5602200" cy="642300"/>
            </a:xfrm>
            <a:prstGeom prst="rect">
              <a:avLst/>
            </a:prstGeom>
            <a:solidFill>
              <a:srgbClr val="EE8723"/>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800">
                  <a:solidFill>
                    <a:schemeClr val="lt1"/>
                  </a:solidFill>
                  <a:latin typeface="Roboto"/>
                  <a:ea typeface="Roboto"/>
                  <a:cs typeface="Roboto"/>
                  <a:sym typeface="Roboto"/>
                </a:rPr>
                <a:t>D</a:t>
              </a:r>
              <a:r>
                <a:rPr lang="en" sz="1000">
                  <a:solidFill>
                    <a:schemeClr val="lt1"/>
                  </a:solidFill>
                  <a:latin typeface="Roboto"/>
                  <a:ea typeface="Roboto"/>
                  <a:cs typeface="Roboto"/>
                  <a:sym typeface="Roboto"/>
                </a:rPr>
                <a:t>eveloped by Jack Mezirow Knowles in 1970’s.  </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Changes the way learners think about the world</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Does not account for relationships, feelings, and cultural context</a:t>
              </a:r>
              <a:endParaRPr sz="1000">
                <a:solidFill>
                  <a:schemeClr val="lt1"/>
                </a:solidFill>
                <a:latin typeface="Roboto"/>
                <a:ea typeface="Roboto"/>
                <a:cs typeface="Roboto"/>
                <a:sym typeface="Roboto"/>
              </a:endParaRPr>
            </a:p>
          </p:txBody>
        </p:sp>
      </p:grpSp>
      <p:grpSp>
        <p:nvGrpSpPr>
          <p:cNvPr id="1877" name="Google Shape;1877;p65"/>
          <p:cNvGrpSpPr/>
          <p:nvPr/>
        </p:nvGrpSpPr>
        <p:grpSpPr>
          <a:xfrm>
            <a:off x="2045475" y="4135802"/>
            <a:ext cx="1332300" cy="914700"/>
            <a:chOff x="3798075" y="3373802"/>
            <a:chExt cx="1332300" cy="914700"/>
          </a:xfrm>
        </p:grpSpPr>
        <p:sp>
          <p:nvSpPr>
            <p:cNvPr id="1878" name="Google Shape;1878;p65"/>
            <p:cNvSpPr/>
            <p:nvPr/>
          </p:nvSpPr>
          <p:spPr>
            <a:xfrm>
              <a:off x="3798075" y="3658802"/>
              <a:ext cx="1332300" cy="629700"/>
            </a:xfrm>
            <a:prstGeom prst="rect">
              <a:avLst/>
            </a:prstGeom>
            <a:solidFill>
              <a:srgbClr val="1B786E"/>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solidFill>
                    <a:srgbClr val="FFFFFF"/>
                  </a:solidFill>
                  <a:latin typeface="Roboto"/>
                  <a:ea typeface="Roboto"/>
                  <a:cs typeface="Roboto"/>
                  <a:sym typeface="Roboto"/>
                </a:rPr>
                <a:t>Why did this happen?</a:t>
              </a:r>
              <a:endParaRPr>
                <a:solidFill>
                  <a:srgbClr val="FFFFFF"/>
                </a:solidFill>
              </a:endParaRPr>
            </a:p>
          </p:txBody>
        </p:sp>
        <p:sp>
          <p:nvSpPr>
            <p:cNvPr id="1879" name="Google Shape;1879;p65"/>
            <p:cNvSpPr/>
            <p:nvPr/>
          </p:nvSpPr>
          <p:spPr>
            <a:xfrm>
              <a:off x="3798075" y="3373802"/>
              <a:ext cx="1332300" cy="285000"/>
            </a:xfrm>
            <a:prstGeom prst="round1Rect">
              <a:avLst>
                <a:gd fmla="val 50000" name="adj"/>
              </a:avLst>
            </a:prstGeom>
            <a:solidFill>
              <a:srgbClr val="155B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FFFFFF"/>
                  </a:solidFill>
                  <a:latin typeface="Roboto"/>
                  <a:ea typeface="Roboto"/>
                  <a:cs typeface="Roboto"/>
                  <a:sym typeface="Roboto"/>
                </a:rPr>
                <a:t>Abstract Conceptualization</a:t>
              </a:r>
              <a:endParaRPr sz="800">
                <a:solidFill>
                  <a:srgbClr val="FFFFFF"/>
                </a:solidFil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3" name="Shape 1883"/>
        <p:cNvGrpSpPr/>
        <p:nvPr/>
      </p:nvGrpSpPr>
      <p:grpSpPr>
        <a:xfrm>
          <a:off x="0" y="0"/>
          <a:ext cx="0" cy="0"/>
          <a:chOff x="0" y="0"/>
          <a:chExt cx="0" cy="0"/>
        </a:xfrm>
      </p:grpSpPr>
      <p:grpSp>
        <p:nvGrpSpPr>
          <p:cNvPr id="1884" name="Google Shape;1884;p66"/>
          <p:cNvGrpSpPr/>
          <p:nvPr/>
        </p:nvGrpSpPr>
        <p:grpSpPr>
          <a:xfrm flipH="1">
            <a:off x="784237" y="934500"/>
            <a:ext cx="4594704" cy="176025"/>
            <a:chOff x="4345425" y="2175475"/>
            <a:chExt cx="800750" cy="176025"/>
          </a:xfrm>
        </p:grpSpPr>
        <p:sp>
          <p:nvSpPr>
            <p:cNvPr id="1885" name="Google Shape;1885;p66"/>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66"/>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87" name="Google Shape;1887;p66"/>
          <p:cNvSpPr txBox="1"/>
          <p:nvPr>
            <p:ph type="title"/>
          </p:nvPr>
        </p:nvSpPr>
        <p:spPr>
          <a:xfrm>
            <a:off x="720000" y="540000"/>
            <a:ext cx="74754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Experiential Learning</a:t>
            </a:r>
            <a:endParaRPr/>
          </a:p>
        </p:txBody>
      </p:sp>
      <p:sp>
        <p:nvSpPr>
          <p:cNvPr id="1888" name="Google Shape;1888;p66"/>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89" name="Google Shape;1889;p66"/>
          <p:cNvGrpSpPr/>
          <p:nvPr/>
        </p:nvGrpSpPr>
        <p:grpSpPr>
          <a:xfrm>
            <a:off x="5585300" y="2788649"/>
            <a:ext cx="3234042" cy="1016207"/>
            <a:chOff x="1818836" y="2322575"/>
            <a:chExt cx="7067400" cy="658122"/>
          </a:xfrm>
        </p:grpSpPr>
        <p:sp>
          <p:nvSpPr>
            <p:cNvPr id="1890" name="Google Shape;1890;p66"/>
            <p:cNvSpPr/>
            <p:nvPr/>
          </p:nvSpPr>
          <p:spPr>
            <a:xfrm flipH="1">
              <a:off x="2283025" y="2322575"/>
              <a:ext cx="1844400" cy="642600"/>
            </a:xfrm>
            <a:prstGeom prst="rect">
              <a:avLst/>
            </a:prstGeom>
            <a:solidFill>
              <a:srgbClr val="741B4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66"/>
            <p:cNvSpPr/>
            <p:nvPr/>
          </p:nvSpPr>
          <p:spPr>
            <a:xfrm>
              <a:off x="1818836" y="2338397"/>
              <a:ext cx="7067400" cy="642300"/>
            </a:xfrm>
            <a:prstGeom prst="rect">
              <a:avLst/>
            </a:prstGeom>
            <a:solidFill>
              <a:srgbClr val="741B47"/>
            </a:solidFill>
            <a:ln>
              <a:noFill/>
            </a:ln>
          </p:spPr>
          <p:txBody>
            <a:bodyPr anchorCtr="0" anchor="ctr" bIns="91425" lIns="91425" spcFirstLastPara="1" rIns="91425" wrap="square" tIns="91425">
              <a:noAutofit/>
            </a:bodyPr>
            <a:lstStyle/>
            <a:p>
              <a:pPr indent="-292100" lvl="0" marL="4572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Developed by David Kolb in 1970’s</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Adults are shaped by their experiences</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Active Involvement</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Self Reflection</a:t>
              </a:r>
              <a:endParaRPr sz="1000">
                <a:solidFill>
                  <a:schemeClr val="lt1"/>
                </a:solidFill>
                <a:latin typeface="Roboto"/>
                <a:ea typeface="Roboto"/>
                <a:cs typeface="Roboto"/>
                <a:sym typeface="Roboto"/>
              </a:endParaRPr>
            </a:p>
          </p:txBody>
        </p:sp>
      </p:grpSp>
      <p:sp>
        <p:nvSpPr>
          <p:cNvPr id="1892" name="Google Shape;1892;p66"/>
          <p:cNvSpPr/>
          <p:nvPr/>
        </p:nvSpPr>
        <p:spPr>
          <a:xfrm>
            <a:off x="5555287" y="2292725"/>
            <a:ext cx="3263700" cy="495900"/>
          </a:xfrm>
          <a:prstGeom prst="rect">
            <a:avLst/>
          </a:prstGeom>
          <a:solidFill>
            <a:srgbClr val="741B47"/>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Experiential Learning</a:t>
            </a:r>
            <a:endParaRPr sz="1800">
              <a:solidFill>
                <a:srgbClr val="FFFFFF"/>
              </a:solidFill>
              <a:latin typeface="Roboto"/>
              <a:ea typeface="Roboto"/>
              <a:cs typeface="Roboto"/>
              <a:sym typeface="Roboto"/>
            </a:endParaRPr>
          </a:p>
        </p:txBody>
      </p:sp>
      <p:pic>
        <p:nvPicPr>
          <p:cNvPr id="1893" name="Google Shape;1893;p66"/>
          <p:cNvPicPr preferRelativeResize="0"/>
          <p:nvPr/>
        </p:nvPicPr>
        <p:blipFill>
          <a:blip r:embed="rId3">
            <a:alphaModFix/>
          </a:blip>
          <a:stretch>
            <a:fillRect/>
          </a:stretch>
        </p:blipFill>
        <p:spPr>
          <a:xfrm>
            <a:off x="1282925" y="1350381"/>
            <a:ext cx="3403950" cy="342699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7" name="Shape 1897"/>
        <p:cNvGrpSpPr/>
        <p:nvPr/>
      </p:nvGrpSpPr>
      <p:grpSpPr>
        <a:xfrm>
          <a:off x="0" y="0"/>
          <a:ext cx="0" cy="0"/>
          <a:chOff x="0" y="0"/>
          <a:chExt cx="0" cy="0"/>
        </a:xfrm>
      </p:grpSpPr>
      <p:grpSp>
        <p:nvGrpSpPr>
          <p:cNvPr id="1898" name="Google Shape;1898;p67"/>
          <p:cNvGrpSpPr/>
          <p:nvPr/>
        </p:nvGrpSpPr>
        <p:grpSpPr>
          <a:xfrm flipH="1">
            <a:off x="784237" y="934500"/>
            <a:ext cx="4594704" cy="176025"/>
            <a:chOff x="4345425" y="2175475"/>
            <a:chExt cx="800750" cy="176025"/>
          </a:xfrm>
        </p:grpSpPr>
        <p:sp>
          <p:nvSpPr>
            <p:cNvPr id="1899" name="Google Shape;1899;p67"/>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67"/>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01" name="Google Shape;1901;p67"/>
          <p:cNvSpPr txBox="1"/>
          <p:nvPr>
            <p:ph type="title"/>
          </p:nvPr>
        </p:nvSpPr>
        <p:spPr>
          <a:xfrm>
            <a:off x="720000" y="540000"/>
            <a:ext cx="74754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Self-Directed Learning</a:t>
            </a:r>
            <a:endParaRPr/>
          </a:p>
        </p:txBody>
      </p:sp>
      <p:sp>
        <p:nvSpPr>
          <p:cNvPr id="1902" name="Google Shape;1902;p67"/>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67"/>
          <p:cNvSpPr/>
          <p:nvPr/>
        </p:nvSpPr>
        <p:spPr>
          <a:xfrm>
            <a:off x="5378950" y="1863025"/>
            <a:ext cx="3608400" cy="495900"/>
          </a:xfrm>
          <a:prstGeom prst="rect">
            <a:avLst/>
          </a:prstGeom>
          <a:solidFill>
            <a:srgbClr val="6AA84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Self-Directed Learning</a:t>
            </a:r>
            <a:endParaRPr sz="1800">
              <a:solidFill>
                <a:srgbClr val="FFFFFF"/>
              </a:solidFill>
              <a:latin typeface="Roboto"/>
              <a:ea typeface="Roboto"/>
              <a:cs typeface="Roboto"/>
              <a:sym typeface="Roboto"/>
            </a:endParaRPr>
          </a:p>
        </p:txBody>
      </p:sp>
      <p:pic>
        <p:nvPicPr>
          <p:cNvPr id="1904" name="Google Shape;1904;p67"/>
          <p:cNvPicPr preferRelativeResize="0"/>
          <p:nvPr/>
        </p:nvPicPr>
        <p:blipFill>
          <a:blip r:embed="rId3">
            <a:alphaModFix/>
          </a:blip>
          <a:stretch>
            <a:fillRect/>
          </a:stretch>
        </p:blipFill>
        <p:spPr>
          <a:xfrm>
            <a:off x="1275450" y="1355099"/>
            <a:ext cx="3518875" cy="3518875"/>
          </a:xfrm>
          <a:prstGeom prst="rect">
            <a:avLst/>
          </a:prstGeom>
          <a:noFill/>
          <a:ln>
            <a:noFill/>
          </a:ln>
        </p:spPr>
      </p:pic>
      <p:sp>
        <p:nvSpPr>
          <p:cNvPr id="1905" name="Google Shape;1905;p67"/>
          <p:cNvSpPr/>
          <p:nvPr/>
        </p:nvSpPr>
        <p:spPr>
          <a:xfrm>
            <a:off x="5378950" y="2388900"/>
            <a:ext cx="3608400" cy="1301400"/>
          </a:xfrm>
          <a:prstGeom prst="rect">
            <a:avLst/>
          </a:prstGeom>
          <a:solidFill>
            <a:srgbClr val="6AA84F"/>
          </a:solidFill>
          <a:ln>
            <a:noFill/>
          </a:ln>
        </p:spPr>
        <p:txBody>
          <a:bodyPr anchorCtr="0" anchor="ctr" bIns="91425" lIns="91425" spcFirstLastPara="1" rIns="91425" wrap="square" tIns="91425">
            <a:noAutofit/>
          </a:bodyPr>
          <a:lstStyle/>
          <a:p>
            <a:pPr indent="-292100" lvl="0" marL="4572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Developed by Alan Tough in the 1970’s. </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Adult's carry out, and evaluate their learning experiences without the help of others. </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Some adult learners lack the confidence and understanding to do self directed learning well. </a:t>
            </a:r>
            <a:endParaRPr sz="1000">
              <a:solidFill>
                <a:schemeClr val="lt1"/>
              </a:solidFill>
              <a:latin typeface="Roboto"/>
              <a:ea typeface="Roboto"/>
              <a:cs typeface="Roboto"/>
              <a:sym typeface="Robo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9" name="Shape 1909"/>
        <p:cNvGrpSpPr/>
        <p:nvPr/>
      </p:nvGrpSpPr>
      <p:grpSpPr>
        <a:xfrm>
          <a:off x="0" y="0"/>
          <a:ext cx="0" cy="0"/>
          <a:chOff x="0" y="0"/>
          <a:chExt cx="0" cy="0"/>
        </a:xfrm>
      </p:grpSpPr>
      <p:grpSp>
        <p:nvGrpSpPr>
          <p:cNvPr id="1910" name="Google Shape;1910;p68"/>
          <p:cNvGrpSpPr/>
          <p:nvPr/>
        </p:nvGrpSpPr>
        <p:grpSpPr>
          <a:xfrm flipH="1">
            <a:off x="784237" y="934500"/>
            <a:ext cx="4594704" cy="176025"/>
            <a:chOff x="4345425" y="2175475"/>
            <a:chExt cx="800750" cy="176025"/>
          </a:xfrm>
        </p:grpSpPr>
        <p:sp>
          <p:nvSpPr>
            <p:cNvPr id="1911" name="Google Shape;1911;p68"/>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68"/>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13" name="Google Shape;1913;p68"/>
          <p:cNvSpPr txBox="1"/>
          <p:nvPr>
            <p:ph type="title"/>
          </p:nvPr>
        </p:nvSpPr>
        <p:spPr>
          <a:xfrm>
            <a:off x="720000" y="540000"/>
            <a:ext cx="74754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Project Based Learning</a:t>
            </a:r>
            <a:endParaRPr/>
          </a:p>
        </p:txBody>
      </p:sp>
      <p:sp>
        <p:nvSpPr>
          <p:cNvPr id="1914" name="Google Shape;1914;p68"/>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68"/>
          <p:cNvSpPr/>
          <p:nvPr/>
        </p:nvSpPr>
        <p:spPr>
          <a:xfrm>
            <a:off x="5323375" y="1909250"/>
            <a:ext cx="3099300" cy="495900"/>
          </a:xfrm>
          <a:prstGeom prst="rect">
            <a:avLst/>
          </a:prstGeom>
          <a:solidFill>
            <a:srgbClr val="98000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Roboto Medium"/>
                <a:ea typeface="Roboto Medium"/>
                <a:cs typeface="Roboto Medium"/>
                <a:sym typeface="Roboto Medium"/>
              </a:rPr>
              <a:t>Project-Based Learning</a:t>
            </a:r>
            <a:endParaRPr sz="1800">
              <a:solidFill>
                <a:srgbClr val="FFFFFF"/>
              </a:solidFill>
              <a:latin typeface="Roboto"/>
              <a:ea typeface="Roboto"/>
              <a:cs typeface="Roboto"/>
              <a:sym typeface="Roboto"/>
            </a:endParaRPr>
          </a:p>
        </p:txBody>
      </p:sp>
      <p:sp>
        <p:nvSpPr>
          <p:cNvPr id="1916" name="Google Shape;1916;p68"/>
          <p:cNvSpPr/>
          <p:nvPr/>
        </p:nvSpPr>
        <p:spPr>
          <a:xfrm>
            <a:off x="5323375" y="2442575"/>
            <a:ext cx="3099300" cy="1091100"/>
          </a:xfrm>
          <a:prstGeom prst="rect">
            <a:avLst/>
          </a:prstGeom>
          <a:solidFill>
            <a:srgbClr val="980000"/>
          </a:solidFill>
          <a:ln>
            <a:noFill/>
          </a:ln>
        </p:spPr>
        <p:txBody>
          <a:bodyPr anchorCtr="0" anchor="ctr" bIns="91425" lIns="91425" spcFirstLastPara="1" rIns="91425" wrap="square" tIns="91425">
            <a:noAutofit/>
          </a:bodyPr>
          <a:lstStyle/>
          <a:p>
            <a:pPr indent="-292100" lvl="0" marL="4572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Developed by John Dewey in early 1900’s.  </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Learn by doing </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Real world experiences</a:t>
            </a:r>
            <a:endParaRPr sz="1000">
              <a:solidFill>
                <a:schemeClr val="lt1"/>
              </a:solidFill>
              <a:latin typeface="Roboto"/>
              <a:ea typeface="Roboto"/>
              <a:cs typeface="Roboto"/>
              <a:sym typeface="Roboto"/>
            </a:endParaRPr>
          </a:p>
          <a:p>
            <a:pPr indent="-292100" lvl="1" marL="914400" rtl="0" algn="l">
              <a:lnSpc>
                <a:spcPct val="115000"/>
              </a:lnSpc>
              <a:spcBef>
                <a:spcPts val="0"/>
              </a:spcBef>
              <a:spcAft>
                <a:spcPts val="0"/>
              </a:spcAft>
              <a:buClr>
                <a:schemeClr val="lt1"/>
              </a:buClr>
              <a:buSzPts val="1000"/>
              <a:buFont typeface="Roboto"/>
              <a:buChar char="○"/>
            </a:pPr>
            <a:r>
              <a:rPr lang="en" sz="1000">
                <a:solidFill>
                  <a:schemeClr val="lt1"/>
                </a:solidFill>
                <a:latin typeface="Roboto"/>
                <a:ea typeface="Roboto"/>
                <a:cs typeface="Roboto"/>
                <a:sym typeface="Roboto"/>
              </a:rPr>
              <a:t>Outcomes are unproven </a:t>
            </a:r>
            <a:endParaRPr sz="1000">
              <a:solidFill>
                <a:schemeClr val="lt1"/>
              </a:solidFill>
              <a:latin typeface="Roboto"/>
              <a:ea typeface="Roboto"/>
              <a:cs typeface="Roboto"/>
              <a:sym typeface="Roboto"/>
            </a:endParaRPr>
          </a:p>
        </p:txBody>
      </p:sp>
      <p:pic>
        <p:nvPicPr>
          <p:cNvPr id="1917" name="Google Shape;1917;p68"/>
          <p:cNvPicPr preferRelativeResize="0"/>
          <p:nvPr/>
        </p:nvPicPr>
        <p:blipFill>
          <a:blip r:embed="rId3">
            <a:alphaModFix/>
          </a:blip>
          <a:stretch>
            <a:fillRect/>
          </a:stretch>
        </p:blipFill>
        <p:spPr>
          <a:xfrm>
            <a:off x="1275425" y="1408975"/>
            <a:ext cx="2872325" cy="2872325"/>
          </a:xfrm>
          <a:prstGeom prst="rect">
            <a:avLst/>
          </a:prstGeom>
          <a:noFill/>
          <a:ln>
            <a:noFill/>
          </a:ln>
        </p:spPr>
      </p:pic>
      <p:sp>
        <p:nvSpPr>
          <p:cNvPr id="1918" name="Google Shape;1918;p68"/>
          <p:cNvSpPr txBox="1"/>
          <p:nvPr/>
        </p:nvSpPr>
        <p:spPr>
          <a:xfrm>
            <a:off x="1802875" y="4194125"/>
            <a:ext cx="6619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“Tell me and I forget, teach me and I may remember, involve me and I learn.”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Benjamin Franklin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2" name="Shape 1922"/>
        <p:cNvGrpSpPr/>
        <p:nvPr/>
      </p:nvGrpSpPr>
      <p:grpSpPr>
        <a:xfrm>
          <a:off x="0" y="0"/>
          <a:ext cx="0" cy="0"/>
          <a:chOff x="0" y="0"/>
          <a:chExt cx="0" cy="0"/>
        </a:xfrm>
      </p:grpSpPr>
      <p:grpSp>
        <p:nvGrpSpPr>
          <p:cNvPr id="1923" name="Google Shape;1923;p69"/>
          <p:cNvGrpSpPr/>
          <p:nvPr/>
        </p:nvGrpSpPr>
        <p:grpSpPr>
          <a:xfrm>
            <a:off x="2590285" y="3147368"/>
            <a:ext cx="3805061" cy="1337934"/>
            <a:chOff x="4319250" y="3137000"/>
            <a:chExt cx="885825" cy="524125"/>
          </a:xfrm>
        </p:grpSpPr>
        <p:sp>
          <p:nvSpPr>
            <p:cNvPr id="1924" name="Google Shape;1924;p69"/>
            <p:cNvSpPr/>
            <p:nvPr/>
          </p:nvSpPr>
          <p:spPr>
            <a:xfrm>
              <a:off x="4334525" y="3137000"/>
              <a:ext cx="816875" cy="145250"/>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69"/>
            <p:cNvSpPr/>
            <p:nvPr/>
          </p:nvSpPr>
          <p:spPr>
            <a:xfrm>
              <a:off x="4356675" y="3182825"/>
              <a:ext cx="798275" cy="12927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69"/>
            <p:cNvSpPr/>
            <p:nvPr/>
          </p:nvSpPr>
          <p:spPr>
            <a:xfrm>
              <a:off x="4345775" y="3233150"/>
              <a:ext cx="859300" cy="100300"/>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69"/>
            <p:cNvSpPr/>
            <p:nvPr/>
          </p:nvSpPr>
          <p:spPr>
            <a:xfrm>
              <a:off x="4359800" y="3270500"/>
              <a:ext cx="768200" cy="83975"/>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69"/>
            <p:cNvSpPr/>
            <p:nvPr/>
          </p:nvSpPr>
          <p:spPr>
            <a:xfrm>
              <a:off x="4326650" y="3282500"/>
              <a:ext cx="830850" cy="180500"/>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69"/>
            <p:cNvSpPr/>
            <p:nvPr/>
          </p:nvSpPr>
          <p:spPr>
            <a:xfrm>
              <a:off x="4319250" y="3360925"/>
              <a:ext cx="817050" cy="79000"/>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69"/>
            <p:cNvSpPr/>
            <p:nvPr/>
          </p:nvSpPr>
          <p:spPr>
            <a:xfrm>
              <a:off x="4359800" y="3368900"/>
              <a:ext cx="757150" cy="121750"/>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69"/>
            <p:cNvSpPr/>
            <p:nvPr/>
          </p:nvSpPr>
          <p:spPr>
            <a:xfrm>
              <a:off x="4369825" y="3442375"/>
              <a:ext cx="758625" cy="151550"/>
            </a:xfrm>
            <a:custGeom>
              <a:rect b="b" l="l" r="r" t="t"/>
              <a:pathLst>
                <a:path extrusionOk="0" h="6062" w="30345">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69"/>
            <p:cNvSpPr/>
            <p:nvPr/>
          </p:nvSpPr>
          <p:spPr>
            <a:xfrm>
              <a:off x="4409400" y="3507550"/>
              <a:ext cx="682250" cy="94025"/>
            </a:xfrm>
            <a:custGeom>
              <a:rect b="b" l="l" r="r" t="t"/>
              <a:pathLst>
                <a:path extrusionOk="0" h="3761" w="2729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69"/>
            <p:cNvSpPr/>
            <p:nvPr/>
          </p:nvSpPr>
          <p:spPr>
            <a:xfrm>
              <a:off x="4327875" y="3557000"/>
              <a:ext cx="818000" cy="104125"/>
            </a:xfrm>
            <a:custGeom>
              <a:rect b="b" l="l" r="r" t="t"/>
              <a:pathLst>
                <a:path extrusionOk="0" h="4165" w="3272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69"/>
            <p:cNvSpPr/>
            <p:nvPr/>
          </p:nvSpPr>
          <p:spPr>
            <a:xfrm>
              <a:off x="4492625" y="3568500"/>
              <a:ext cx="516700" cy="88850"/>
            </a:xfrm>
            <a:custGeom>
              <a:rect b="b" l="l" r="r" t="t"/>
              <a:pathLst>
                <a:path extrusionOk="0" h="3554" w="20668">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35" name="Google Shape;1935;p69"/>
          <p:cNvSpPr txBox="1"/>
          <p:nvPr>
            <p:ph type="title"/>
          </p:nvPr>
        </p:nvSpPr>
        <p:spPr>
          <a:xfrm>
            <a:off x="856925" y="1257825"/>
            <a:ext cx="7691400" cy="1482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5500"/>
              <a:t>SAMR Model</a:t>
            </a:r>
            <a:endParaRPr sz="5500"/>
          </a:p>
        </p:txBody>
      </p:sp>
      <p:sp>
        <p:nvSpPr>
          <p:cNvPr id="1936" name="Google Shape;1936;p69"/>
          <p:cNvSpPr txBox="1"/>
          <p:nvPr>
            <p:ph idx="1" type="subTitle"/>
          </p:nvPr>
        </p:nvSpPr>
        <p:spPr>
          <a:xfrm>
            <a:off x="2445375" y="3448475"/>
            <a:ext cx="4075500" cy="90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D73B3B"/>
                </a:solidFill>
                <a:latin typeface="Itim"/>
                <a:ea typeface="Itim"/>
                <a:cs typeface="Itim"/>
                <a:sym typeface="Itim"/>
              </a:rPr>
              <a:t>Michael A. Johnson</a:t>
            </a:r>
            <a:endParaRPr b="1" sz="2600">
              <a:solidFill>
                <a:srgbClr val="D73B3B"/>
              </a:solidFill>
              <a:latin typeface="Itim"/>
              <a:ea typeface="Itim"/>
              <a:cs typeface="Itim"/>
              <a:sym typeface="Itim"/>
            </a:endParaRPr>
          </a:p>
          <a:p>
            <a:pPr indent="0" lvl="0" marL="0" rtl="0" algn="ctr">
              <a:spcBef>
                <a:spcPts val="0"/>
              </a:spcBef>
              <a:spcAft>
                <a:spcPts val="0"/>
              </a:spcAft>
              <a:buNone/>
            </a:pPr>
            <a:r>
              <a:t/>
            </a:r>
            <a:endParaRPr b="1"/>
          </a:p>
        </p:txBody>
      </p:sp>
      <p:sp>
        <p:nvSpPr>
          <p:cNvPr id="1937" name="Google Shape;1937;p69"/>
          <p:cNvSpPr txBox="1"/>
          <p:nvPr>
            <p:ph idx="2" type="title"/>
          </p:nvPr>
        </p:nvSpPr>
        <p:spPr>
          <a:xfrm>
            <a:off x="3843750" y="591063"/>
            <a:ext cx="1456500" cy="675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solidFill>
                  <a:srgbClr val="D73B3B"/>
                </a:solidFill>
              </a:rPr>
              <a:t>07</a:t>
            </a:r>
            <a:endParaRPr>
              <a:solidFill>
                <a:srgbClr val="D73B3B"/>
              </a:solidFill>
            </a:endParaRPr>
          </a:p>
        </p:txBody>
      </p:sp>
      <p:grpSp>
        <p:nvGrpSpPr>
          <p:cNvPr id="1938" name="Google Shape;1938;p69"/>
          <p:cNvGrpSpPr/>
          <p:nvPr/>
        </p:nvGrpSpPr>
        <p:grpSpPr>
          <a:xfrm flipH="1" rot="372491">
            <a:off x="1097518" y="3478413"/>
            <a:ext cx="595061" cy="675849"/>
            <a:chOff x="5464100" y="4208075"/>
            <a:chExt cx="494625" cy="579650"/>
          </a:xfrm>
        </p:grpSpPr>
        <p:sp>
          <p:nvSpPr>
            <p:cNvPr id="1939" name="Google Shape;1939;p69"/>
            <p:cNvSpPr/>
            <p:nvPr/>
          </p:nvSpPr>
          <p:spPr>
            <a:xfrm>
              <a:off x="5594650" y="4504850"/>
              <a:ext cx="341250" cy="255800"/>
            </a:xfrm>
            <a:custGeom>
              <a:rect b="b" l="l" r="r" t="t"/>
              <a:pathLst>
                <a:path extrusionOk="0" h="10232" w="13650">
                  <a:moveTo>
                    <a:pt x="11619" y="0"/>
                  </a:moveTo>
                  <a:cubicBezTo>
                    <a:pt x="11538" y="0"/>
                    <a:pt x="11454" y="19"/>
                    <a:pt x="11367" y="60"/>
                  </a:cubicBezTo>
                  <a:cubicBezTo>
                    <a:pt x="10774" y="356"/>
                    <a:pt x="10157" y="653"/>
                    <a:pt x="9587" y="973"/>
                  </a:cubicBezTo>
                  <a:cubicBezTo>
                    <a:pt x="8423" y="1657"/>
                    <a:pt x="7327" y="2388"/>
                    <a:pt x="6254" y="3209"/>
                  </a:cubicBezTo>
                  <a:cubicBezTo>
                    <a:pt x="4177" y="4784"/>
                    <a:pt x="2100" y="6359"/>
                    <a:pt x="0" y="7934"/>
                  </a:cubicBezTo>
                  <a:cubicBezTo>
                    <a:pt x="584" y="8864"/>
                    <a:pt x="1080" y="10231"/>
                    <a:pt x="2001" y="10231"/>
                  </a:cubicBezTo>
                  <a:cubicBezTo>
                    <a:pt x="2232" y="10231"/>
                    <a:pt x="2491" y="10145"/>
                    <a:pt x="2785" y="9943"/>
                  </a:cubicBezTo>
                  <a:cubicBezTo>
                    <a:pt x="3972" y="9121"/>
                    <a:pt x="5159" y="8300"/>
                    <a:pt x="6323" y="7478"/>
                  </a:cubicBezTo>
                  <a:cubicBezTo>
                    <a:pt x="7281" y="6816"/>
                    <a:pt x="13650" y="2867"/>
                    <a:pt x="13011" y="1726"/>
                  </a:cubicBezTo>
                  <a:cubicBezTo>
                    <a:pt x="12806" y="1338"/>
                    <a:pt x="12310" y="0"/>
                    <a:pt x="11619"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69"/>
            <p:cNvSpPr/>
            <p:nvPr/>
          </p:nvSpPr>
          <p:spPr>
            <a:xfrm>
              <a:off x="5518750" y="4363750"/>
              <a:ext cx="340700" cy="255675"/>
            </a:xfrm>
            <a:custGeom>
              <a:rect b="b" l="l" r="r" t="t"/>
              <a:pathLst>
                <a:path extrusionOk="0" h="10227" w="13628">
                  <a:moveTo>
                    <a:pt x="11606" y="0"/>
                  </a:moveTo>
                  <a:cubicBezTo>
                    <a:pt x="11522" y="0"/>
                    <a:pt x="11435" y="21"/>
                    <a:pt x="11345" y="66"/>
                  </a:cubicBezTo>
                  <a:cubicBezTo>
                    <a:pt x="10751" y="362"/>
                    <a:pt x="10158" y="659"/>
                    <a:pt x="9587" y="979"/>
                  </a:cubicBezTo>
                  <a:cubicBezTo>
                    <a:pt x="8423" y="1664"/>
                    <a:pt x="7304" y="2394"/>
                    <a:pt x="6232" y="3216"/>
                  </a:cubicBezTo>
                  <a:cubicBezTo>
                    <a:pt x="4155" y="4791"/>
                    <a:pt x="2077" y="6343"/>
                    <a:pt x="0" y="7940"/>
                  </a:cubicBezTo>
                  <a:cubicBezTo>
                    <a:pt x="563" y="8867"/>
                    <a:pt x="1054" y="10226"/>
                    <a:pt x="1967" y="10226"/>
                  </a:cubicBezTo>
                  <a:cubicBezTo>
                    <a:pt x="2201" y="10226"/>
                    <a:pt x="2464" y="10136"/>
                    <a:pt x="2762" y="9926"/>
                  </a:cubicBezTo>
                  <a:cubicBezTo>
                    <a:pt x="3949" y="9127"/>
                    <a:pt x="5136" y="8306"/>
                    <a:pt x="6323" y="7484"/>
                  </a:cubicBezTo>
                  <a:cubicBezTo>
                    <a:pt x="7282" y="6822"/>
                    <a:pt x="13627" y="2873"/>
                    <a:pt x="13011" y="1732"/>
                  </a:cubicBezTo>
                  <a:cubicBezTo>
                    <a:pt x="12787" y="1346"/>
                    <a:pt x="12292" y="0"/>
                    <a:pt x="11606"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69"/>
            <p:cNvSpPr/>
            <p:nvPr/>
          </p:nvSpPr>
          <p:spPr>
            <a:xfrm>
              <a:off x="5475950" y="4235275"/>
              <a:ext cx="281925" cy="269375"/>
            </a:xfrm>
            <a:custGeom>
              <a:rect b="b" l="l" r="r" t="t"/>
              <a:pathLst>
                <a:path extrusionOk="0" h="10775" w="11277">
                  <a:moveTo>
                    <a:pt x="1210" y="1"/>
                  </a:moveTo>
                  <a:cubicBezTo>
                    <a:pt x="1233" y="23"/>
                    <a:pt x="1233" y="46"/>
                    <a:pt x="1233" y="92"/>
                  </a:cubicBezTo>
                  <a:cubicBezTo>
                    <a:pt x="1005" y="3653"/>
                    <a:pt x="503" y="7213"/>
                    <a:pt x="0" y="10774"/>
                  </a:cubicBezTo>
                  <a:cubicBezTo>
                    <a:pt x="3607" y="7989"/>
                    <a:pt x="7396" y="5456"/>
                    <a:pt x="11276" y="3082"/>
                  </a:cubicBezTo>
                  <a:cubicBezTo>
                    <a:pt x="7967" y="1918"/>
                    <a:pt x="4634" y="868"/>
                    <a:pt x="1210" y="1"/>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69"/>
            <p:cNvSpPr/>
            <p:nvPr/>
          </p:nvSpPr>
          <p:spPr>
            <a:xfrm>
              <a:off x="5717000" y="4421125"/>
              <a:ext cx="42000" cy="94525"/>
            </a:xfrm>
            <a:custGeom>
              <a:rect b="b" l="l" r="r" t="t"/>
              <a:pathLst>
                <a:path extrusionOk="0" h="3781" w="1680">
                  <a:moveTo>
                    <a:pt x="1497" y="0"/>
                  </a:moveTo>
                  <a:cubicBezTo>
                    <a:pt x="1449" y="0"/>
                    <a:pt x="1398" y="23"/>
                    <a:pt x="1360" y="76"/>
                  </a:cubicBezTo>
                  <a:cubicBezTo>
                    <a:pt x="676" y="1103"/>
                    <a:pt x="265" y="2404"/>
                    <a:pt x="14" y="3614"/>
                  </a:cubicBezTo>
                  <a:cubicBezTo>
                    <a:pt x="0" y="3720"/>
                    <a:pt x="80" y="3780"/>
                    <a:pt x="162" y="3780"/>
                  </a:cubicBezTo>
                  <a:cubicBezTo>
                    <a:pt x="221" y="3780"/>
                    <a:pt x="282" y="3749"/>
                    <a:pt x="310" y="3683"/>
                  </a:cubicBezTo>
                  <a:cubicBezTo>
                    <a:pt x="698" y="2496"/>
                    <a:pt x="1201" y="1377"/>
                    <a:pt x="1634" y="213"/>
                  </a:cubicBezTo>
                  <a:cubicBezTo>
                    <a:pt x="1680" y="91"/>
                    <a:pt x="1594" y="0"/>
                    <a:pt x="1497"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69"/>
            <p:cNvSpPr/>
            <p:nvPr/>
          </p:nvSpPr>
          <p:spPr>
            <a:xfrm>
              <a:off x="5750000" y="4392700"/>
              <a:ext cx="46925" cy="98950"/>
            </a:xfrm>
            <a:custGeom>
              <a:rect b="b" l="l" r="r" t="t"/>
              <a:pathLst>
                <a:path extrusionOk="0" h="3958" w="1877">
                  <a:moveTo>
                    <a:pt x="1669" y="1"/>
                  </a:moveTo>
                  <a:cubicBezTo>
                    <a:pt x="1627" y="1"/>
                    <a:pt x="1584" y="22"/>
                    <a:pt x="1547" y="72"/>
                  </a:cubicBezTo>
                  <a:cubicBezTo>
                    <a:pt x="771" y="1122"/>
                    <a:pt x="360" y="2446"/>
                    <a:pt x="40" y="3701"/>
                  </a:cubicBezTo>
                  <a:cubicBezTo>
                    <a:pt x="0" y="3860"/>
                    <a:pt x="130" y="3958"/>
                    <a:pt x="259" y="3958"/>
                  </a:cubicBezTo>
                  <a:cubicBezTo>
                    <a:pt x="353" y="3958"/>
                    <a:pt x="445" y="3907"/>
                    <a:pt x="474" y="3792"/>
                  </a:cubicBezTo>
                  <a:cubicBezTo>
                    <a:pt x="816" y="2560"/>
                    <a:pt x="1410" y="1464"/>
                    <a:pt x="1843" y="277"/>
                  </a:cubicBezTo>
                  <a:cubicBezTo>
                    <a:pt x="1877" y="145"/>
                    <a:pt x="1778" y="1"/>
                    <a:pt x="1669"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69"/>
            <p:cNvSpPr/>
            <p:nvPr/>
          </p:nvSpPr>
          <p:spPr>
            <a:xfrm>
              <a:off x="5795175" y="4403700"/>
              <a:ext cx="30450" cy="52625"/>
            </a:xfrm>
            <a:custGeom>
              <a:rect b="b" l="l" r="r" t="t"/>
              <a:pathLst>
                <a:path extrusionOk="0" h="2105" w="1218">
                  <a:moveTo>
                    <a:pt x="977" y="1"/>
                  </a:moveTo>
                  <a:cubicBezTo>
                    <a:pt x="935" y="1"/>
                    <a:pt x="893" y="14"/>
                    <a:pt x="858" y="43"/>
                  </a:cubicBezTo>
                  <a:cubicBezTo>
                    <a:pt x="356" y="522"/>
                    <a:pt x="105" y="1138"/>
                    <a:pt x="14" y="1800"/>
                  </a:cubicBezTo>
                  <a:cubicBezTo>
                    <a:pt x="0" y="1988"/>
                    <a:pt x="160" y="2104"/>
                    <a:pt x="303" y="2104"/>
                  </a:cubicBezTo>
                  <a:cubicBezTo>
                    <a:pt x="404" y="2104"/>
                    <a:pt x="497" y="2046"/>
                    <a:pt x="516" y="1914"/>
                  </a:cubicBezTo>
                  <a:cubicBezTo>
                    <a:pt x="607" y="1321"/>
                    <a:pt x="835" y="773"/>
                    <a:pt x="1132" y="248"/>
                  </a:cubicBezTo>
                  <a:cubicBezTo>
                    <a:pt x="1217" y="112"/>
                    <a:pt x="1099" y="1"/>
                    <a:pt x="97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69"/>
            <p:cNvSpPr/>
            <p:nvPr/>
          </p:nvSpPr>
          <p:spPr>
            <a:xfrm>
              <a:off x="5783525" y="4580275"/>
              <a:ext cx="38225" cy="81675"/>
            </a:xfrm>
            <a:custGeom>
              <a:rect b="b" l="l" r="r" t="t"/>
              <a:pathLst>
                <a:path extrusionOk="0" h="3267" w="1529">
                  <a:moveTo>
                    <a:pt x="1258" y="1"/>
                  </a:moveTo>
                  <a:cubicBezTo>
                    <a:pt x="1191" y="1"/>
                    <a:pt x="1127" y="31"/>
                    <a:pt x="1096" y="101"/>
                  </a:cubicBezTo>
                  <a:cubicBezTo>
                    <a:pt x="845" y="649"/>
                    <a:pt x="617" y="1197"/>
                    <a:pt x="411" y="1745"/>
                  </a:cubicBezTo>
                  <a:cubicBezTo>
                    <a:pt x="251" y="2201"/>
                    <a:pt x="0" y="2680"/>
                    <a:pt x="23" y="3160"/>
                  </a:cubicBezTo>
                  <a:cubicBezTo>
                    <a:pt x="23" y="3231"/>
                    <a:pt x="77" y="3267"/>
                    <a:pt x="133" y="3267"/>
                  </a:cubicBezTo>
                  <a:cubicBezTo>
                    <a:pt x="168" y="3267"/>
                    <a:pt x="203" y="3254"/>
                    <a:pt x="229" y="3228"/>
                  </a:cubicBezTo>
                  <a:cubicBezTo>
                    <a:pt x="594" y="2863"/>
                    <a:pt x="754" y="2270"/>
                    <a:pt x="936" y="1790"/>
                  </a:cubicBezTo>
                  <a:cubicBezTo>
                    <a:pt x="1142" y="1288"/>
                    <a:pt x="1324" y="763"/>
                    <a:pt x="1484" y="261"/>
                  </a:cubicBezTo>
                  <a:cubicBezTo>
                    <a:pt x="1529" y="111"/>
                    <a:pt x="1387" y="1"/>
                    <a:pt x="125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69"/>
            <p:cNvSpPr/>
            <p:nvPr/>
          </p:nvSpPr>
          <p:spPr>
            <a:xfrm>
              <a:off x="5824600" y="4544075"/>
              <a:ext cx="49675" cy="96575"/>
            </a:xfrm>
            <a:custGeom>
              <a:rect b="b" l="l" r="r" t="t"/>
              <a:pathLst>
                <a:path extrusionOk="0" h="3863" w="1987">
                  <a:moveTo>
                    <a:pt x="1601" y="1"/>
                  </a:moveTo>
                  <a:cubicBezTo>
                    <a:pt x="1166" y="1"/>
                    <a:pt x="939" y="623"/>
                    <a:pt x="800" y="1001"/>
                  </a:cubicBezTo>
                  <a:cubicBezTo>
                    <a:pt x="457" y="1846"/>
                    <a:pt x="115" y="2759"/>
                    <a:pt x="1" y="3672"/>
                  </a:cubicBezTo>
                  <a:cubicBezTo>
                    <a:pt x="1" y="3777"/>
                    <a:pt x="100" y="3863"/>
                    <a:pt x="188" y="3863"/>
                  </a:cubicBezTo>
                  <a:cubicBezTo>
                    <a:pt x="233" y="3863"/>
                    <a:pt x="274" y="3840"/>
                    <a:pt x="297" y="3786"/>
                  </a:cubicBezTo>
                  <a:cubicBezTo>
                    <a:pt x="526" y="3215"/>
                    <a:pt x="708" y="2645"/>
                    <a:pt x="914" y="2074"/>
                  </a:cubicBezTo>
                  <a:cubicBezTo>
                    <a:pt x="1028" y="1823"/>
                    <a:pt x="1439" y="385"/>
                    <a:pt x="1735" y="362"/>
                  </a:cubicBezTo>
                  <a:cubicBezTo>
                    <a:pt x="1918" y="362"/>
                    <a:pt x="1987" y="111"/>
                    <a:pt x="1804" y="43"/>
                  </a:cubicBezTo>
                  <a:cubicBezTo>
                    <a:pt x="1731" y="14"/>
                    <a:pt x="1664" y="1"/>
                    <a:pt x="1601"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69"/>
            <p:cNvSpPr/>
            <p:nvPr/>
          </p:nvSpPr>
          <p:spPr>
            <a:xfrm>
              <a:off x="5876375" y="4540750"/>
              <a:ext cx="23725" cy="54675"/>
            </a:xfrm>
            <a:custGeom>
              <a:rect b="b" l="l" r="r" t="t"/>
              <a:pathLst>
                <a:path extrusionOk="0" h="2187" w="949">
                  <a:moveTo>
                    <a:pt x="772" y="1"/>
                  </a:moveTo>
                  <a:cubicBezTo>
                    <a:pt x="721" y="1"/>
                    <a:pt x="671" y="26"/>
                    <a:pt x="646" y="84"/>
                  </a:cubicBezTo>
                  <a:cubicBezTo>
                    <a:pt x="372" y="701"/>
                    <a:pt x="167" y="1317"/>
                    <a:pt x="30" y="2002"/>
                  </a:cubicBezTo>
                  <a:cubicBezTo>
                    <a:pt x="1" y="2103"/>
                    <a:pt x="101" y="2187"/>
                    <a:pt x="195" y="2187"/>
                  </a:cubicBezTo>
                  <a:cubicBezTo>
                    <a:pt x="249" y="2187"/>
                    <a:pt x="302" y="2159"/>
                    <a:pt x="326" y="2093"/>
                  </a:cubicBezTo>
                  <a:cubicBezTo>
                    <a:pt x="577" y="1477"/>
                    <a:pt x="783" y="838"/>
                    <a:pt x="920" y="176"/>
                  </a:cubicBezTo>
                  <a:cubicBezTo>
                    <a:pt x="949" y="75"/>
                    <a:pt x="859" y="1"/>
                    <a:pt x="772"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69"/>
            <p:cNvSpPr/>
            <p:nvPr/>
          </p:nvSpPr>
          <p:spPr>
            <a:xfrm>
              <a:off x="5464100" y="4208075"/>
              <a:ext cx="334850" cy="317675"/>
            </a:xfrm>
            <a:custGeom>
              <a:rect b="b" l="l" r="r" t="t"/>
              <a:pathLst>
                <a:path extrusionOk="0" h="12707" w="13394">
                  <a:moveTo>
                    <a:pt x="2027" y="792"/>
                  </a:moveTo>
                  <a:cubicBezTo>
                    <a:pt x="5450" y="1682"/>
                    <a:pt x="8783" y="2732"/>
                    <a:pt x="12115" y="3896"/>
                  </a:cubicBezTo>
                  <a:cubicBezTo>
                    <a:pt x="8212" y="6270"/>
                    <a:pt x="4423" y="8804"/>
                    <a:pt x="817" y="11588"/>
                  </a:cubicBezTo>
                  <a:cubicBezTo>
                    <a:pt x="1319" y="8027"/>
                    <a:pt x="1821" y="4467"/>
                    <a:pt x="2049" y="906"/>
                  </a:cubicBezTo>
                  <a:cubicBezTo>
                    <a:pt x="2049" y="860"/>
                    <a:pt x="2049" y="838"/>
                    <a:pt x="2027" y="792"/>
                  </a:cubicBezTo>
                  <a:close/>
                  <a:moveTo>
                    <a:pt x="1919" y="0"/>
                  </a:moveTo>
                  <a:cubicBezTo>
                    <a:pt x="1586" y="0"/>
                    <a:pt x="1459" y="471"/>
                    <a:pt x="1707" y="678"/>
                  </a:cubicBezTo>
                  <a:cubicBezTo>
                    <a:pt x="1616" y="701"/>
                    <a:pt x="1547" y="769"/>
                    <a:pt x="1547" y="860"/>
                  </a:cubicBezTo>
                  <a:cubicBezTo>
                    <a:pt x="954" y="4649"/>
                    <a:pt x="566" y="8484"/>
                    <a:pt x="18" y="12273"/>
                  </a:cubicBezTo>
                  <a:cubicBezTo>
                    <a:pt x="0" y="12483"/>
                    <a:pt x="158" y="12707"/>
                    <a:pt x="355" y="12707"/>
                  </a:cubicBezTo>
                  <a:cubicBezTo>
                    <a:pt x="415" y="12707"/>
                    <a:pt x="479" y="12686"/>
                    <a:pt x="543" y="12638"/>
                  </a:cubicBezTo>
                  <a:cubicBezTo>
                    <a:pt x="4560" y="9534"/>
                    <a:pt x="8760" y="6658"/>
                    <a:pt x="13165" y="4124"/>
                  </a:cubicBezTo>
                  <a:cubicBezTo>
                    <a:pt x="13371" y="3987"/>
                    <a:pt x="13394" y="3577"/>
                    <a:pt x="13120" y="3485"/>
                  </a:cubicBezTo>
                  <a:cubicBezTo>
                    <a:pt x="9490" y="2139"/>
                    <a:pt x="5770" y="997"/>
                    <a:pt x="2027" y="16"/>
                  </a:cubicBezTo>
                  <a:cubicBezTo>
                    <a:pt x="1989" y="5"/>
                    <a:pt x="1953" y="0"/>
                    <a:pt x="1919" y="0"/>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69"/>
            <p:cNvSpPr/>
            <p:nvPr/>
          </p:nvSpPr>
          <p:spPr>
            <a:xfrm>
              <a:off x="5495775" y="4342975"/>
              <a:ext cx="376800" cy="309500"/>
            </a:xfrm>
            <a:custGeom>
              <a:rect b="b" l="l" r="r" t="t"/>
              <a:pathLst>
                <a:path extrusionOk="0" h="12380" w="15072">
                  <a:moveTo>
                    <a:pt x="12525" y="1060"/>
                  </a:moveTo>
                  <a:cubicBezTo>
                    <a:pt x="13211" y="1060"/>
                    <a:pt x="13706" y="2403"/>
                    <a:pt x="13930" y="2768"/>
                  </a:cubicBezTo>
                  <a:cubicBezTo>
                    <a:pt x="14546" y="3933"/>
                    <a:pt x="8201" y="7858"/>
                    <a:pt x="7242" y="8520"/>
                  </a:cubicBezTo>
                  <a:cubicBezTo>
                    <a:pt x="6055" y="9342"/>
                    <a:pt x="4868" y="10164"/>
                    <a:pt x="3681" y="10986"/>
                  </a:cubicBezTo>
                  <a:cubicBezTo>
                    <a:pt x="3388" y="11187"/>
                    <a:pt x="3129" y="11274"/>
                    <a:pt x="2897" y="11274"/>
                  </a:cubicBezTo>
                  <a:cubicBezTo>
                    <a:pt x="1977" y="11274"/>
                    <a:pt x="1485" y="9907"/>
                    <a:pt x="919" y="8977"/>
                  </a:cubicBezTo>
                  <a:cubicBezTo>
                    <a:pt x="2996" y="7402"/>
                    <a:pt x="5074" y="5827"/>
                    <a:pt x="7151" y="4252"/>
                  </a:cubicBezTo>
                  <a:cubicBezTo>
                    <a:pt x="8223" y="3453"/>
                    <a:pt x="9342" y="2700"/>
                    <a:pt x="10483" y="2038"/>
                  </a:cubicBezTo>
                  <a:cubicBezTo>
                    <a:pt x="11077" y="1696"/>
                    <a:pt x="11670" y="1399"/>
                    <a:pt x="12264" y="1125"/>
                  </a:cubicBezTo>
                  <a:cubicBezTo>
                    <a:pt x="12354" y="1080"/>
                    <a:pt x="12441" y="1060"/>
                    <a:pt x="12525" y="1060"/>
                  </a:cubicBezTo>
                  <a:close/>
                  <a:moveTo>
                    <a:pt x="12828" y="1"/>
                  </a:moveTo>
                  <a:cubicBezTo>
                    <a:pt x="11774" y="1"/>
                    <a:pt x="10261" y="1278"/>
                    <a:pt x="9525" y="1741"/>
                  </a:cubicBezTo>
                  <a:cubicBezTo>
                    <a:pt x="6215" y="3818"/>
                    <a:pt x="3248" y="6512"/>
                    <a:pt x="189" y="8908"/>
                  </a:cubicBezTo>
                  <a:cubicBezTo>
                    <a:pt x="1" y="9059"/>
                    <a:pt x="139" y="9365"/>
                    <a:pt x="334" y="9365"/>
                  </a:cubicBezTo>
                  <a:cubicBezTo>
                    <a:pt x="375" y="9365"/>
                    <a:pt x="419" y="9351"/>
                    <a:pt x="463" y="9319"/>
                  </a:cubicBezTo>
                  <a:cubicBezTo>
                    <a:pt x="486" y="9296"/>
                    <a:pt x="509" y="9274"/>
                    <a:pt x="531" y="9251"/>
                  </a:cubicBezTo>
                  <a:cubicBezTo>
                    <a:pt x="1125" y="10278"/>
                    <a:pt x="1741" y="11282"/>
                    <a:pt x="2426" y="12241"/>
                  </a:cubicBezTo>
                  <a:cubicBezTo>
                    <a:pt x="2485" y="12329"/>
                    <a:pt x="2582" y="12380"/>
                    <a:pt x="2680" y="12380"/>
                  </a:cubicBezTo>
                  <a:cubicBezTo>
                    <a:pt x="2734" y="12380"/>
                    <a:pt x="2788" y="12365"/>
                    <a:pt x="2837" y="12332"/>
                  </a:cubicBezTo>
                  <a:cubicBezTo>
                    <a:pt x="6991" y="9662"/>
                    <a:pt x="11396" y="6968"/>
                    <a:pt x="14934" y="3453"/>
                  </a:cubicBezTo>
                  <a:cubicBezTo>
                    <a:pt x="15071" y="3316"/>
                    <a:pt x="15048" y="3111"/>
                    <a:pt x="14957" y="2951"/>
                  </a:cubicBezTo>
                  <a:cubicBezTo>
                    <a:pt x="14592" y="2266"/>
                    <a:pt x="13930" y="212"/>
                    <a:pt x="13085" y="29"/>
                  </a:cubicBezTo>
                  <a:cubicBezTo>
                    <a:pt x="13003" y="10"/>
                    <a:pt x="12917" y="1"/>
                    <a:pt x="12828"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69"/>
            <p:cNvSpPr/>
            <p:nvPr/>
          </p:nvSpPr>
          <p:spPr>
            <a:xfrm>
              <a:off x="5582050" y="4477650"/>
              <a:ext cx="376675" cy="310075"/>
            </a:xfrm>
            <a:custGeom>
              <a:rect b="b" l="l" r="r" t="t"/>
              <a:pathLst>
                <a:path extrusionOk="0" h="12403" w="15067">
                  <a:moveTo>
                    <a:pt x="12512" y="1065"/>
                  </a:moveTo>
                  <a:cubicBezTo>
                    <a:pt x="13207" y="1065"/>
                    <a:pt x="13721" y="2403"/>
                    <a:pt x="13925" y="2791"/>
                  </a:cubicBezTo>
                  <a:cubicBezTo>
                    <a:pt x="14542" y="3932"/>
                    <a:pt x="8196" y="7881"/>
                    <a:pt x="7238" y="8543"/>
                  </a:cubicBezTo>
                  <a:cubicBezTo>
                    <a:pt x="6051" y="9365"/>
                    <a:pt x="4864" y="10186"/>
                    <a:pt x="3677" y="11008"/>
                  </a:cubicBezTo>
                  <a:cubicBezTo>
                    <a:pt x="3383" y="11210"/>
                    <a:pt x="3124" y="11297"/>
                    <a:pt x="2893" y="11297"/>
                  </a:cubicBezTo>
                  <a:cubicBezTo>
                    <a:pt x="1973" y="11297"/>
                    <a:pt x="1480" y="9930"/>
                    <a:pt x="915" y="8999"/>
                  </a:cubicBezTo>
                  <a:cubicBezTo>
                    <a:pt x="2992" y="7425"/>
                    <a:pt x="5069" y="5850"/>
                    <a:pt x="7169" y="4275"/>
                  </a:cubicBezTo>
                  <a:cubicBezTo>
                    <a:pt x="8219" y="3453"/>
                    <a:pt x="9338" y="2723"/>
                    <a:pt x="10502" y="2038"/>
                  </a:cubicBezTo>
                  <a:cubicBezTo>
                    <a:pt x="11072" y="1718"/>
                    <a:pt x="11666" y="1422"/>
                    <a:pt x="12259" y="1125"/>
                  </a:cubicBezTo>
                  <a:cubicBezTo>
                    <a:pt x="12346" y="1084"/>
                    <a:pt x="12430" y="1065"/>
                    <a:pt x="12512" y="1065"/>
                  </a:cubicBezTo>
                  <a:close/>
                  <a:moveTo>
                    <a:pt x="12827" y="1"/>
                  </a:moveTo>
                  <a:cubicBezTo>
                    <a:pt x="11773" y="1"/>
                    <a:pt x="10258" y="1300"/>
                    <a:pt x="9520" y="1764"/>
                  </a:cubicBezTo>
                  <a:cubicBezTo>
                    <a:pt x="6233" y="3841"/>
                    <a:pt x="3266" y="6512"/>
                    <a:pt x="207" y="8931"/>
                  </a:cubicBezTo>
                  <a:cubicBezTo>
                    <a:pt x="0" y="9082"/>
                    <a:pt x="135" y="9388"/>
                    <a:pt x="329" y="9388"/>
                  </a:cubicBezTo>
                  <a:cubicBezTo>
                    <a:pt x="371" y="9388"/>
                    <a:pt x="415" y="9374"/>
                    <a:pt x="459" y="9342"/>
                  </a:cubicBezTo>
                  <a:cubicBezTo>
                    <a:pt x="481" y="9319"/>
                    <a:pt x="504" y="9296"/>
                    <a:pt x="550" y="9273"/>
                  </a:cubicBezTo>
                  <a:cubicBezTo>
                    <a:pt x="1120" y="10301"/>
                    <a:pt x="1737" y="11282"/>
                    <a:pt x="2421" y="12263"/>
                  </a:cubicBezTo>
                  <a:cubicBezTo>
                    <a:pt x="2480" y="12352"/>
                    <a:pt x="2577" y="12402"/>
                    <a:pt x="2676" y="12402"/>
                  </a:cubicBezTo>
                  <a:cubicBezTo>
                    <a:pt x="2730" y="12402"/>
                    <a:pt x="2784" y="12387"/>
                    <a:pt x="2832" y="12355"/>
                  </a:cubicBezTo>
                  <a:cubicBezTo>
                    <a:pt x="7009" y="9661"/>
                    <a:pt x="11392" y="6968"/>
                    <a:pt x="14930" y="3476"/>
                  </a:cubicBezTo>
                  <a:cubicBezTo>
                    <a:pt x="15067" y="3339"/>
                    <a:pt x="15067" y="3111"/>
                    <a:pt x="14975" y="2951"/>
                  </a:cubicBezTo>
                  <a:cubicBezTo>
                    <a:pt x="14587" y="2289"/>
                    <a:pt x="13925" y="235"/>
                    <a:pt x="13081" y="29"/>
                  </a:cubicBezTo>
                  <a:cubicBezTo>
                    <a:pt x="13000" y="10"/>
                    <a:pt x="12915" y="1"/>
                    <a:pt x="12827" y="1"/>
                  </a:cubicBezTo>
                  <a:close/>
                </a:path>
              </a:pathLst>
            </a:custGeom>
            <a:solidFill>
              <a:srgbClr val="212A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1" name="Google Shape;1951;p69"/>
          <p:cNvGrpSpPr/>
          <p:nvPr/>
        </p:nvGrpSpPr>
        <p:grpSpPr>
          <a:xfrm rot="9456294">
            <a:off x="6849678" y="3273665"/>
            <a:ext cx="2306042" cy="512923"/>
            <a:chOff x="7051300" y="3461525"/>
            <a:chExt cx="2305989" cy="512912"/>
          </a:xfrm>
        </p:grpSpPr>
        <p:sp>
          <p:nvSpPr>
            <p:cNvPr id="1952" name="Google Shape;1952;p69"/>
            <p:cNvSpPr/>
            <p:nvPr/>
          </p:nvSpPr>
          <p:spPr>
            <a:xfrm>
              <a:off x="7075817" y="3564700"/>
              <a:ext cx="2271819" cy="396457"/>
            </a:xfrm>
            <a:custGeom>
              <a:rect b="b" l="l" r="r" t="t"/>
              <a:pathLst>
                <a:path extrusionOk="0" h="8150" w="46702">
                  <a:moveTo>
                    <a:pt x="46666" y="1"/>
                  </a:moveTo>
                  <a:lnTo>
                    <a:pt x="41068" y="704"/>
                  </a:lnTo>
                  <a:lnTo>
                    <a:pt x="39932" y="848"/>
                  </a:lnTo>
                  <a:lnTo>
                    <a:pt x="40221" y="3156"/>
                  </a:lnTo>
                  <a:lnTo>
                    <a:pt x="41357" y="3011"/>
                  </a:lnTo>
                  <a:lnTo>
                    <a:pt x="41303" y="2606"/>
                  </a:lnTo>
                  <a:lnTo>
                    <a:pt x="46702" y="271"/>
                  </a:lnTo>
                  <a:lnTo>
                    <a:pt x="46666" y="1"/>
                  </a:lnTo>
                  <a:close/>
                  <a:moveTo>
                    <a:pt x="1560" y="5644"/>
                  </a:moveTo>
                  <a:lnTo>
                    <a:pt x="1" y="5842"/>
                  </a:lnTo>
                  <a:lnTo>
                    <a:pt x="298" y="8149"/>
                  </a:lnTo>
                  <a:lnTo>
                    <a:pt x="1858" y="7960"/>
                  </a:lnTo>
                  <a:lnTo>
                    <a:pt x="1560" y="5644"/>
                  </a:lnTo>
                  <a:close/>
                </a:path>
              </a:pathLst>
            </a:custGeom>
            <a:solidFill>
              <a:srgbClr val="EE872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69"/>
            <p:cNvSpPr/>
            <p:nvPr/>
          </p:nvSpPr>
          <p:spPr>
            <a:xfrm>
              <a:off x="7056554" y="3473929"/>
              <a:ext cx="2293709" cy="379334"/>
            </a:xfrm>
            <a:custGeom>
              <a:rect b="b" l="l" r="r" t="t"/>
              <a:pathLst>
                <a:path extrusionOk="0" h="7798" w="47152">
                  <a:moveTo>
                    <a:pt x="43312" y="1515"/>
                  </a:moveTo>
                  <a:cubicBezTo>
                    <a:pt x="43664" y="1533"/>
                    <a:pt x="43682" y="1687"/>
                    <a:pt x="43691" y="1741"/>
                  </a:cubicBezTo>
                  <a:cubicBezTo>
                    <a:pt x="43700" y="1858"/>
                    <a:pt x="43682" y="1993"/>
                    <a:pt x="43393" y="2029"/>
                  </a:cubicBezTo>
                  <a:cubicBezTo>
                    <a:pt x="43361" y="2033"/>
                    <a:pt x="43331" y="2035"/>
                    <a:pt x="43305" y="2035"/>
                  </a:cubicBezTo>
                  <a:cubicBezTo>
                    <a:pt x="43091" y="2035"/>
                    <a:pt x="43041" y="1916"/>
                    <a:pt x="43033" y="1804"/>
                  </a:cubicBezTo>
                  <a:cubicBezTo>
                    <a:pt x="43006" y="1623"/>
                    <a:pt x="43069" y="1542"/>
                    <a:pt x="43231" y="1515"/>
                  </a:cubicBezTo>
                  <a:close/>
                  <a:moveTo>
                    <a:pt x="42113" y="1308"/>
                  </a:moveTo>
                  <a:cubicBezTo>
                    <a:pt x="42366" y="1335"/>
                    <a:pt x="42501" y="1479"/>
                    <a:pt x="42537" y="1750"/>
                  </a:cubicBezTo>
                  <a:cubicBezTo>
                    <a:pt x="42546" y="1858"/>
                    <a:pt x="42528" y="1966"/>
                    <a:pt x="42474" y="2065"/>
                  </a:cubicBezTo>
                  <a:cubicBezTo>
                    <a:pt x="42420" y="2164"/>
                    <a:pt x="42348" y="2218"/>
                    <a:pt x="42239" y="2236"/>
                  </a:cubicBezTo>
                  <a:cubicBezTo>
                    <a:pt x="42209" y="2239"/>
                    <a:pt x="42181" y="2241"/>
                    <a:pt x="42154" y="2241"/>
                  </a:cubicBezTo>
                  <a:cubicBezTo>
                    <a:pt x="42019" y="2241"/>
                    <a:pt x="41924" y="2203"/>
                    <a:pt x="41879" y="2128"/>
                  </a:cubicBezTo>
                  <a:cubicBezTo>
                    <a:pt x="41861" y="2092"/>
                    <a:pt x="41843" y="2029"/>
                    <a:pt x="41825" y="1858"/>
                  </a:cubicBezTo>
                  <a:cubicBezTo>
                    <a:pt x="41762" y="1353"/>
                    <a:pt x="41969" y="1326"/>
                    <a:pt x="42041" y="1317"/>
                  </a:cubicBezTo>
                  <a:cubicBezTo>
                    <a:pt x="42059" y="1308"/>
                    <a:pt x="42086" y="1308"/>
                    <a:pt x="42113" y="1308"/>
                  </a:cubicBezTo>
                  <a:close/>
                  <a:moveTo>
                    <a:pt x="41221" y="1"/>
                  </a:moveTo>
                  <a:lnTo>
                    <a:pt x="39932" y="163"/>
                  </a:lnTo>
                  <a:lnTo>
                    <a:pt x="40256" y="2795"/>
                  </a:lnTo>
                  <a:lnTo>
                    <a:pt x="47152" y="1930"/>
                  </a:lnTo>
                  <a:lnTo>
                    <a:pt x="47080" y="1335"/>
                  </a:lnTo>
                  <a:lnTo>
                    <a:pt x="41275" y="425"/>
                  </a:lnTo>
                  <a:lnTo>
                    <a:pt x="41221" y="1"/>
                  </a:lnTo>
                  <a:close/>
                  <a:moveTo>
                    <a:pt x="1713" y="4941"/>
                  </a:moveTo>
                  <a:lnTo>
                    <a:pt x="0" y="5157"/>
                  </a:lnTo>
                  <a:lnTo>
                    <a:pt x="334" y="7798"/>
                  </a:lnTo>
                  <a:lnTo>
                    <a:pt x="2046" y="7582"/>
                  </a:lnTo>
                  <a:lnTo>
                    <a:pt x="1713" y="4941"/>
                  </a:lnTo>
                  <a:close/>
                </a:path>
              </a:pathLst>
            </a:custGeom>
            <a:solidFill>
              <a:srgbClr val="EEAE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69"/>
            <p:cNvSpPr/>
            <p:nvPr/>
          </p:nvSpPr>
          <p:spPr>
            <a:xfrm>
              <a:off x="9084585" y="3533956"/>
              <a:ext cx="102106" cy="52683"/>
            </a:xfrm>
            <a:custGeom>
              <a:rect b="b" l="l" r="r" t="t"/>
              <a:pathLst>
                <a:path extrusionOk="0" h="1083" w="2099">
                  <a:moveTo>
                    <a:pt x="1621" y="200"/>
                  </a:moveTo>
                  <a:cubicBezTo>
                    <a:pt x="1351" y="200"/>
                    <a:pt x="1233" y="326"/>
                    <a:pt x="1261" y="579"/>
                  </a:cubicBezTo>
                  <a:cubicBezTo>
                    <a:pt x="1284" y="782"/>
                    <a:pt x="1402" y="883"/>
                    <a:pt x="1609" y="883"/>
                  </a:cubicBezTo>
                  <a:cubicBezTo>
                    <a:pt x="1641" y="883"/>
                    <a:pt x="1675" y="881"/>
                    <a:pt x="1711" y="876"/>
                  </a:cubicBezTo>
                  <a:cubicBezTo>
                    <a:pt x="1982" y="840"/>
                    <a:pt x="2099" y="714"/>
                    <a:pt x="2072" y="498"/>
                  </a:cubicBezTo>
                  <a:cubicBezTo>
                    <a:pt x="2054" y="317"/>
                    <a:pt x="1900" y="218"/>
                    <a:pt x="1621" y="200"/>
                  </a:cubicBezTo>
                  <a:close/>
                  <a:moveTo>
                    <a:pt x="397" y="1"/>
                  </a:moveTo>
                  <a:cubicBezTo>
                    <a:pt x="115" y="1"/>
                    <a:pt x="1" y="217"/>
                    <a:pt x="53" y="633"/>
                  </a:cubicBezTo>
                  <a:cubicBezTo>
                    <a:pt x="71" y="777"/>
                    <a:pt x="89" y="867"/>
                    <a:pt x="116" y="921"/>
                  </a:cubicBezTo>
                  <a:cubicBezTo>
                    <a:pt x="182" y="1032"/>
                    <a:pt x="290" y="1082"/>
                    <a:pt x="446" y="1082"/>
                  </a:cubicBezTo>
                  <a:cubicBezTo>
                    <a:pt x="481" y="1082"/>
                    <a:pt x="518" y="1079"/>
                    <a:pt x="557" y="1075"/>
                  </a:cubicBezTo>
                  <a:cubicBezTo>
                    <a:pt x="693" y="1066"/>
                    <a:pt x="783" y="993"/>
                    <a:pt x="846" y="867"/>
                  </a:cubicBezTo>
                  <a:cubicBezTo>
                    <a:pt x="909" y="750"/>
                    <a:pt x="936" y="633"/>
                    <a:pt x="918" y="507"/>
                  </a:cubicBezTo>
                  <a:cubicBezTo>
                    <a:pt x="882" y="200"/>
                    <a:pt x="720" y="29"/>
                    <a:pt x="431" y="2"/>
                  </a:cubicBezTo>
                  <a:cubicBezTo>
                    <a:pt x="419" y="1"/>
                    <a:pt x="408" y="1"/>
                    <a:pt x="397" y="1"/>
                  </a:cubicBezTo>
                  <a:close/>
                </a:path>
              </a:pathLst>
            </a:custGeom>
            <a:solidFill>
              <a:srgbClr val="EECA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69"/>
            <p:cNvSpPr/>
            <p:nvPr/>
          </p:nvSpPr>
          <p:spPr>
            <a:xfrm>
              <a:off x="7151702" y="3605512"/>
              <a:ext cx="1882416" cy="359584"/>
            </a:xfrm>
            <a:custGeom>
              <a:rect b="b" l="l" r="r" t="t"/>
              <a:pathLst>
                <a:path extrusionOk="0" h="7392" w="38697">
                  <a:moveTo>
                    <a:pt x="38372" y="0"/>
                  </a:moveTo>
                  <a:lnTo>
                    <a:pt x="25555" y="1614"/>
                  </a:lnTo>
                  <a:cubicBezTo>
                    <a:pt x="25645" y="2506"/>
                    <a:pt x="25104" y="3353"/>
                    <a:pt x="23932" y="4156"/>
                  </a:cubicBezTo>
                  <a:cubicBezTo>
                    <a:pt x="23752" y="4282"/>
                    <a:pt x="23563" y="4399"/>
                    <a:pt x="23373" y="4507"/>
                  </a:cubicBezTo>
                  <a:lnTo>
                    <a:pt x="38697" y="2587"/>
                  </a:lnTo>
                  <a:lnTo>
                    <a:pt x="38661" y="2317"/>
                  </a:lnTo>
                  <a:lnTo>
                    <a:pt x="38372" y="0"/>
                  </a:lnTo>
                  <a:close/>
                  <a:moveTo>
                    <a:pt x="12593" y="3236"/>
                  </a:moveTo>
                  <a:lnTo>
                    <a:pt x="0" y="4805"/>
                  </a:lnTo>
                  <a:lnTo>
                    <a:pt x="298" y="7121"/>
                  </a:lnTo>
                  <a:lnTo>
                    <a:pt x="325" y="7392"/>
                  </a:lnTo>
                  <a:lnTo>
                    <a:pt x="15423" y="5499"/>
                  </a:lnTo>
                  <a:cubicBezTo>
                    <a:pt x="15207" y="5445"/>
                    <a:pt x="14999" y="5381"/>
                    <a:pt x="14792" y="5300"/>
                  </a:cubicBezTo>
                  <a:cubicBezTo>
                    <a:pt x="13458" y="4814"/>
                    <a:pt x="12728" y="4129"/>
                    <a:pt x="12593" y="3236"/>
                  </a:cubicBezTo>
                  <a:close/>
                </a:path>
              </a:pathLst>
            </a:custGeom>
            <a:solidFill>
              <a:srgbClr val="D7670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69"/>
            <p:cNvSpPr/>
            <p:nvPr/>
          </p:nvSpPr>
          <p:spPr>
            <a:xfrm>
              <a:off x="7764232" y="3683976"/>
              <a:ext cx="634963" cy="189034"/>
            </a:xfrm>
            <a:custGeom>
              <a:rect b="b" l="l" r="r" t="t"/>
              <a:pathLst>
                <a:path extrusionOk="0" h="3886" w="13053">
                  <a:moveTo>
                    <a:pt x="12963" y="1"/>
                  </a:moveTo>
                  <a:lnTo>
                    <a:pt x="1" y="1623"/>
                  </a:lnTo>
                  <a:cubicBezTo>
                    <a:pt x="136" y="2516"/>
                    <a:pt x="866" y="3201"/>
                    <a:pt x="2200" y="3687"/>
                  </a:cubicBezTo>
                  <a:cubicBezTo>
                    <a:pt x="2407" y="3768"/>
                    <a:pt x="2615" y="3832"/>
                    <a:pt x="2831" y="3886"/>
                  </a:cubicBezTo>
                  <a:lnTo>
                    <a:pt x="10781" y="2894"/>
                  </a:lnTo>
                  <a:cubicBezTo>
                    <a:pt x="10971" y="2786"/>
                    <a:pt x="11160" y="2669"/>
                    <a:pt x="11340" y="2543"/>
                  </a:cubicBezTo>
                  <a:cubicBezTo>
                    <a:pt x="12512" y="1740"/>
                    <a:pt x="13053" y="893"/>
                    <a:pt x="12963" y="1"/>
                  </a:cubicBezTo>
                  <a:close/>
                </a:path>
              </a:pathLst>
            </a:custGeom>
            <a:solidFill>
              <a:srgbClr val="C2BC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69"/>
            <p:cNvSpPr/>
            <p:nvPr/>
          </p:nvSpPr>
          <p:spPr>
            <a:xfrm>
              <a:off x="7758540" y="3565575"/>
              <a:ext cx="636277" cy="197401"/>
            </a:xfrm>
            <a:custGeom>
              <a:rect b="b" l="l" r="r" t="t"/>
              <a:pathLst>
                <a:path extrusionOk="0" h="4058" w="13080">
                  <a:moveTo>
                    <a:pt x="9997" y="1"/>
                  </a:moveTo>
                  <a:lnTo>
                    <a:pt x="2506" y="938"/>
                  </a:lnTo>
                  <a:cubicBezTo>
                    <a:pt x="2227" y="1092"/>
                    <a:pt x="1966" y="1245"/>
                    <a:pt x="1722" y="1407"/>
                  </a:cubicBezTo>
                  <a:cubicBezTo>
                    <a:pt x="532" y="2218"/>
                    <a:pt x="0" y="3093"/>
                    <a:pt x="118" y="4012"/>
                  </a:cubicBezTo>
                  <a:cubicBezTo>
                    <a:pt x="118" y="4030"/>
                    <a:pt x="118" y="4039"/>
                    <a:pt x="118" y="4057"/>
                  </a:cubicBezTo>
                  <a:lnTo>
                    <a:pt x="13080" y="2435"/>
                  </a:lnTo>
                  <a:cubicBezTo>
                    <a:pt x="13071" y="2417"/>
                    <a:pt x="13071" y="2408"/>
                    <a:pt x="13071" y="2390"/>
                  </a:cubicBezTo>
                  <a:cubicBezTo>
                    <a:pt x="12953" y="1470"/>
                    <a:pt x="12223" y="758"/>
                    <a:pt x="10871" y="262"/>
                  </a:cubicBezTo>
                  <a:cubicBezTo>
                    <a:pt x="10583" y="172"/>
                    <a:pt x="10294" y="82"/>
                    <a:pt x="999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69"/>
            <p:cNvSpPr/>
            <p:nvPr/>
          </p:nvSpPr>
          <p:spPr>
            <a:xfrm>
              <a:off x="7130639" y="3466487"/>
              <a:ext cx="1892096" cy="377145"/>
            </a:xfrm>
            <a:custGeom>
              <a:rect b="b" l="l" r="r" t="t"/>
              <a:pathLst>
                <a:path extrusionOk="0" h="7753" w="38896">
                  <a:moveTo>
                    <a:pt x="38526" y="1"/>
                  </a:moveTo>
                  <a:lnTo>
                    <a:pt x="22896" y="1957"/>
                  </a:lnTo>
                  <a:lnTo>
                    <a:pt x="22878" y="2110"/>
                  </a:lnTo>
                  <a:cubicBezTo>
                    <a:pt x="23175" y="2191"/>
                    <a:pt x="23464" y="2281"/>
                    <a:pt x="23752" y="2371"/>
                  </a:cubicBezTo>
                  <a:cubicBezTo>
                    <a:pt x="25068" y="2858"/>
                    <a:pt x="25789" y="3552"/>
                    <a:pt x="25907" y="4481"/>
                  </a:cubicBezTo>
                  <a:lnTo>
                    <a:pt x="25916" y="4553"/>
                  </a:lnTo>
                  <a:lnTo>
                    <a:pt x="38896" y="2930"/>
                  </a:lnTo>
                  <a:lnTo>
                    <a:pt x="38526" y="1"/>
                  </a:lnTo>
                  <a:close/>
                  <a:moveTo>
                    <a:pt x="15405" y="2903"/>
                  </a:moveTo>
                  <a:lnTo>
                    <a:pt x="1" y="4823"/>
                  </a:lnTo>
                  <a:lnTo>
                    <a:pt x="370" y="7753"/>
                  </a:lnTo>
                  <a:lnTo>
                    <a:pt x="13035" y="6166"/>
                  </a:lnTo>
                  <a:lnTo>
                    <a:pt x="13107" y="6121"/>
                  </a:lnTo>
                  <a:lnTo>
                    <a:pt x="13098" y="6040"/>
                  </a:lnTo>
                  <a:cubicBezTo>
                    <a:pt x="12990" y="5157"/>
                    <a:pt x="13521" y="4300"/>
                    <a:pt x="14675" y="3507"/>
                  </a:cubicBezTo>
                  <a:cubicBezTo>
                    <a:pt x="14910" y="3354"/>
                    <a:pt x="15171" y="3192"/>
                    <a:pt x="15450" y="3047"/>
                  </a:cubicBezTo>
                  <a:lnTo>
                    <a:pt x="15405" y="2903"/>
                  </a:lnTo>
                  <a:close/>
                </a:path>
              </a:pathLst>
            </a:custGeom>
            <a:solidFill>
              <a:srgbClr val="EE87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69"/>
            <p:cNvSpPr/>
            <p:nvPr/>
          </p:nvSpPr>
          <p:spPr>
            <a:xfrm>
              <a:off x="8992842" y="3474999"/>
              <a:ext cx="35997" cy="141362"/>
            </a:xfrm>
            <a:custGeom>
              <a:rect b="b" l="l" r="r" t="t"/>
              <a:pathLst>
                <a:path extrusionOk="0" h="2906" w="740">
                  <a:moveTo>
                    <a:pt x="218" y="0"/>
                  </a:moveTo>
                  <a:cubicBezTo>
                    <a:pt x="203" y="0"/>
                    <a:pt x="187" y="2"/>
                    <a:pt x="172" y="6"/>
                  </a:cubicBezTo>
                  <a:cubicBezTo>
                    <a:pt x="73" y="24"/>
                    <a:pt x="1" y="123"/>
                    <a:pt x="19" y="231"/>
                  </a:cubicBezTo>
                  <a:cubicBezTo>
                    <a:pt x="91" y="637"/>
                    <a:pt x="163" y="1052"/>
                    <a:pt x="217" y="1466"/>
                  </a:cubicBezTo>
                  <a:cubicBezTo>
                    <a:pt x="271" y="1881"/>
                    <a:pt x="334" y="2296"/>
                    <a:pt x="334" y="2710"/>
                  </a:cubicBezTo>
                  <a:cubicBezTo>
                    <a:pt x="334" y="2728"/>
                    <a:pt x="334" y="2746"/>
                    <a:pt x="334" y="2764"/>
                  </a:cubicBezTo>
                  <a:cubicBezTo>
                    <a:pt x="357" y="2848"/>
                    <a:pt x="437" y="2906"/>
                    <a:pt x="527" y="2906"/>
                  </a:cubicBezTo>
                  <a:cubicBezTo>
                    <a:pt x="543" y="2906"/>
                    <a:pt x="561" y="2904"/>
                    <a:pt x="578" y="2899"/>
                  </a:cubicBezTo>
                  <a:cubicBezTo>
                    <a:pt x="677" y="2872"/>
                    <a:pt x="740" y="2764"/>
                    <a:pt x="713" y="2665"/>
                  </a:cubicBezTo>
                  <a:cubicBezTo>
                    <a:pt x="614" y="2259"/>
                    <a:pt x="569" y="1845"/>
                    <a:pt x="523" y="1430"/>
                  </a:cubicBezTo>
                  <a:cubicBezTo>
                    <a:pt x="469" y="1016"/>
                    <a:pt x="433" y="601"/>
                    <a:pt x="406" y="177"/>
                  </a:cubicBezTo>
                  <a:cubicBezTo>
                    <a:pt x="406" y="168"/>
                    <a:pt x="406" y="168"/>
                    <a:pt x="397" y="159"/>
                  </a:cubicBezTo>
                  <a:cubicBezTo>
                    <a:pt x="382" y="67"/>
                    <a:pt x="307" y="0"/>
                    <a:pt x="2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69"/>
            <p:cNvSpPr/>
            <p:nvPr/>
          </p:nvSpPr>
          <p:spPr>
            <a:xfrm>
              <a:off x="8234282" y="3461525"/>
              <a:ext cx="850704" cy="234469"/>
            </a:xfrm>
            <a:custGeom>
              <a:rect b="b" l="l" r="r" t="t"/>
              <a:pathLst>
                <a:path extrusionOk="0" h="4820" w="17488">
                  <a:moveTo>
                    <a:pt x="15781" y="1"/>
                  </a:moveTo>
                  <a:cubicBezTo>
                    <a:pt x="15770" y="1"/>
                    <a:pt x="15759" y="2"/>
                    <a:pt x="15748" y="4"/>
                  </a:cubicBezTo>
                  <a:lnTo>
                    <a:pt x="190" y="1951"/>
                  </a:lnTo>
                  <a:cubicBezTo>
                    <a:pt x="118" y="1960"/>
                    <a:pt x="55" y="2005"/>
                    <a:pt x="28" y="2086"/>
                  </a:cubicBezTo>
                  <a:cubicBezTo>
                    <a:pt x="1" y="2185"/>
                    <a:pt x="55" y="2293"/>
                    <a:pt x="163" y="2329"/>
                  </a:cubicBezTo>
                  <a:cubicBezTo>
                    <a:pt x="334" y="2356"/>
                    <a:pt x="505" y="2401"/>
                    <a:pt x="668" y="2437"/>
                  </a:cubicBezTo>
                  <a:cubicBezTo>
                    <a:pt x="839" y="2473"/>
                    <a:pt x="1010" y="2509"/>
                    <a:pt x="1172" y="2564"/>
                  </a:cubicBezTo>
                  <a:cubicBezTo>
                    <a:pt x="1488" y="2672"/>
                    <a:pt x="1812" y="2807"/>
                    <a:pt x="2101" y="2987"/>
                  </a:cubicBezTo>
                  <a:cubicBezTo>
                    <a:pt x="2245" y="3077"/>
                    <a:pt x="2380" y="3176"/>
                    <a:pt x="2506" y="3294"/>
                  </a:cubicBezTo>
                  <a:cubicBezTo>
                    <a:pt x="2642" y="3393"/>
                    <a:pt x="2750" y="3528"/>
                    <a:pt x="2849" y="3663"/>
                  </a:cubicBezTo>
                  <a:cubicBezTo>
                    <a:pt x="3038" y="3934"/>
                    <a:pt x="3137" y="4267"/>
                    <a:pt x="3101" y="4592"/>
                  </a:cubicBezTo>
                  <a:cubicBezTo>
                    <a:pt x="3101" y="4628"/>
                    <a:pt x="3101" y="4655"/>
                    <a:pt x="3110" y="4682"/>
                  </a:cubicBezTo>
                  <a:cubicBezTo>
                    <a:pt x="3139" y="4767"/>
                    <a:pt x="3218" y="4819"/>
                    <a:pt x="3304" y="4819"/>
                  </a:cubicBezTo>
                  <a:cubicBezTo>
                    <a:pt x="3326" y="4819"/>
                    <a:pt x="3349" y="4816"/>
                    <a:pt x="3372" y="4808"/>
                  </a:cubicBezTo>
                  <a:cubicBezTo>
                    <a:pt x="3471" y="4772"/>
                    <a:pt x="3525" y="4655"/>
                    <a:pt x="3489" y="4547"/>
                  </a:cubicBezTo>
                  <a:cubicBezTo>
                    <a:pt x="3426" y="4366"/>
                    <a:pt x="3372" y="4186"/>
                    <a:pt x="3282" y="4024"/>
                  </a:cubicBezTo>
                  <a:cubicBezTo>
                    <a:pt x="3201" y="3853"/>
                    <a:pt x="3101" y="3699"/>
                    <a:pt x="2984" y="3555"/>
                  </a:cubicBezTo>
                  <a:cubicBezTo>
                    <a:pt x="2768" y="3276"/>
                    <a:pt x="2497" y="3032"/>
                    <a:pt x="2200" y="2834"/>
                  </a:cubicBezTo>
                  <a:cubicBezTo>
                    <a:pt x="1903" y="2645"/>
                    <a:pt x="1578" y="2482"/>
                    <a:pt x="1254" y="2338"/>
                  </a:cubicBezTo>
                  <a:cubicBezTo>
                    <a:pt x="1170" y="2301"/>
                    <a:pt x="1086" y="2267"/>
                    <a:pt x="1002" y="2233"/>
                  </a:cubicBezTo>
                  <a:lnTo>
                    <a:pt x="1002" y="2233"/>
                  </a:lnTo>
                  <a:lnTo>
                    <a:pt x="15600" y="406"/>
                  </a:lnTo>
                  <a:lnTo>
                    <a:pt x="15600" y="406"/>
                  </a:lnTo>
                  <a:lnTo>
                    <a:pt x="15613" y="508"/>
                  </a:lnTo>
                  <a:lnTo>
                    <a:pt x="15667" y="617"/>
                  </a:lnTo>
                  <a:cubicBezTo>
                    <a:pt x="15686" y="660"/>
                    <a:pt x="15726" y="687"/>
                    <a:pt x="15770" y="687"/>
                  </a:cubicBezTo>
                  <a:cubicBezTo>
                    <a:pt x="15790" y="687"/>
                    <a:pt x="15810" y="682"/>
                    <a:pt x="15829" y="671"/>
                  </a:cubicBezTo>
                  <a:cubicBezTo>
                    <a:pt x="16009" y="589"/>
                    <a:pt x="16199" y="553"/>
                    <a:pt x="16388" y="526"/>
                  </a:cubicBezTo>
                  <a:cubicBezTo>
                    <a:pt x="16483" y="517"/>
                    <a:pt x="16577" y="511"/>
                    <a:pt x="16673" y="511"/>
                  </a:cubicBezTo>
                  <a:cubicBezTo>
                    <a:pt x="16710" y="511"/>
                    <a:pt x="16747" y="512"/>
                    <a:pt x="16784" y="514"/>
                  </a:cubicBezTo>
                  <a:lnTo>
                    <a:pt x="16784" y="514"/>
                  </a:lnTo>
                  <a:cubicBezTo>
                    <a:pt x="16865" y="872"/>
                    <a:pt x="16927" y="1235"/>
                    <a:pt x="16983" y="1599"/>
                  </a:cubicBezTo>
                  <a:cubicBezTo>
                    <a:pt x="17037" y="2005"/>
                    <a:pt x="17109" y="2419"/>
                    <a:pt x="17064" y="2843"/>
                  </a:cubicBezTo>
                  <a:cubicBezTo>
                    <a:pt x="17055" y="2879"/>
                    <a:pt x="17064" y="2906"/>
                    <a:pt x="17073" y="2933"/>
                  </a:cubicBezTo>
                  <a:cubicBezTo>
                    <a:pt x="17100" y="3015"/>
                    <a:pt x="17175" y="3066"/>
                    <a:pt x="17252" y="3066"/>
                  </a:cubicBezTo>
                  <a:cubicBezTo>
                    <a:pt x="17277" y="3066"/>
                    <a:pt x="17301" y="3061"/>
                    <a:pt x="17325" y="3050"/>
                  </a:cubicBezTo>
                  <a:cubicBezTo>
                    <a:pt x="17433" y="3014"/>
                    <a:pt x="17488" y="2897"/>
                    <a:pt x="17442" y="2798"/>
                  </a:cubicBezTo>
                  <a:cubicBezTo>
                    <a:pt x="17298" y="2392"/>
                    <a:pt x="17262" y="1978"/>
                    <a:pt x="17217" y="1563"/>
                  </a:cubicBezTo>
                  <a:cubicBezTo>
                    <a:pt x="17172" y="1148"/>
                    <a:pt x="17145" y="734"/>
                    <a:pt x="17136" y="319"/>
                  </a:cubicBezTo>
                  <a:cubicBezTo>
                    <a:pt x="17136" y="220"/>
                    <a:pt x="17055" y="148"/>
                    <a:pt x="16965" y="148"/>
                  </a:cubicBezTo>
                  <a:lnTo>
                    <a:pt x="16920" y="148"/>
                  </a:lnTo>
                  <a:cubicBezTo>
                    <a:pt x="16739" y="229"/>
                    <a:pt x="16550" y="265"/>
                    <a:pt x="16361" y="292"/>
                  </a:cubicBezTo>
                  <a:cubicBezTo>
                    <a:pt x="16260" y="307"/>
                    <a:pt x="16158" y="316"/>
                    <a:pt x="16056" y="316"/>
                  </a:cubicBezTo>
                  <a:cubicBezTo>
                    <a:pt x="16031" y="316"/>
                    <a:pt x="16007" y="315"/>
                    <a:pt x="15983" y="314"/>
                  </a:cubicBezTo>
                  <a:lnTo>
                    <a:pt x="15983" y="314"/>
                  </a:lnTo>
                  <a:lnTo>
                    <a:pt x="15964" y="166"/>
                  </a:lnTo>
                  <a:cubicBezTo>
                    <a:pt x="15948" y="69"/>
                    <a:pt x="15874" y="1"/>
                    <a:pt x="157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69"/>
            <p:cNvSpPr/>
            <p:nvPr/>
          </p:nvSpPr>
          <p:spPr>
            <a:xfrm>
              <a:off x="9007776" y="3586979"/>
              <a:ext cx="90772" cy="141168"/>
            </a:xfrm>
            <a:custGeom>
              <a:rect b="b" l="l" r="r" t="t"/>
              <a:pathLst>
                <a:path extrusionOk="0" h="2902" w="1866">
                  <a:moveTo>
                    <a:pt x="1344" y="0"/>
                  </a:moveTo>
                  <a:cubicBezTo>
                    <a:pt x="1323" y="0"/>
                    <a:pt x="1301" y="4"/>
                    <a:pt x="1280" y="12"/>
                  </a:cubicBezTo>
                  <a:cubicBezTo>
                    <a:pt x="1172" y="48"/>
                    <a:pt x="1118" y="165"/>
                    <a:pt x="1163" y="264"/>
                  </a:cubicBezTo>
                  <a:cubicBezTo>
                    <a:pt x="1298" y="643"/>
                    <a:pt x="1334" y="1030"/>
                    <a:pt x="1379" y="1409"/>
                  </a:cubicBezTo>
                  <a:cubicBezTo>
                    <a:pt x="1397" y="1607"/>
                    <a:pt x="1415" y="1796"/>
                    <a:pt x="1424" y="1995"/>
                  </a:cubicBezTo>
                  <a:cubicBezTo>
                    <a:pt x="1438" y="2136"/>
                    <a:pt x="1446" y="2283"/>
                    <a:pt x="1450" y="2430"/>
                  </a:cubicBezTo>
                  <a:lnTo>
                    <a:pt x="1450" y="2430"/>
                  </a:lnTo>
                  <a:cubicBezTo>
                    <a:pt x="1414" y="2442"/>
                    <a:pt x="1379" y="2453"/>
                    <a:pt x="1343" y="2463"/>
                  </a:cubicBezTo>
                  <a:cubicBezTo>
                    <a:pt x="1244" y="2481"/>
                    <a:pt x="1154" y="2499"/>
                    <a:pt x="1055" y="2508"/>
                  </a:cubicBezTo>
                  <a:cubicBezTo>
                    <a:pt x="960" y="2517"/>
                    <a:pt x="865" y="2524"/>
                    <a:pt x="770" y="2524"/>
                  </a:cubicBezTo>
                  <a:cubicBezTo>
                    <a:pt x="738" y="2524"/>
                    <a:pt x="705" y="2523"/>
                    <a:pt x="673" y="2522"/>
                  </a:cubicBezTo>
                  <a:lnTo>
                    <a:pt x="673" y="2522"/>
                  </a:lnTo>
                  <a:cubicBezTo>
                    <a:pt x="626" y="2191"/>
                    <a:pt x="579" y="1854"/>
                    <a:pt x="532" y="1517"/>
                  </a:cubicBezTo>
                  <a:cubicBezTo>
                    <a:pt x="478" y="1138"/>
                    <a:pt x="433" y="751"/>
                    <a:pt x="406" y="363"/>
                  </a:cubicBezTo>
                  <a:cubicBezTo>
                    <a:pt x="406" y="354"/>
                    <a:pt x="406" y="345"/>
                    <a:pt x="406" y="345"/>
                  </a:cubicBezTo>
                  <a:cubicBezTo>
                    <a:pt x="390" y="248"/>
                    <a:pt x="308" y="180"/>
                    <a:pt x="214" y="180"/>
                  </a:cubicBezTo>
                  <a:cubicBezTo>
                    <a:pt x="203" y="180"/>
                    <a:pt x="192" y="181"/>
                    <a:pt x="180" y="183"/>
                  </a:cubicBezTo>
                  <a:cubicBezTo>
                    <a:pt x="72" y="201"/>
                    <a:pt x="0" y="300"/>
                    <a:pt x="27" y="408"/>
                  </a:cubicBezTo>
                  <a:cubicBezTo>
                    <a:pt x="90" y="796"/>
                    <a:pt x="144" y="1174"/>
                    <a:pt x="189" y="1562"/>
                  </a:cubicBezTo>
                  <a:cubicBezTo>
                    <a:pt x="234" y="1950"/>
                    <a:pt x="280" y="2337"/>
                    <a:pt x="316" y="2716"/>
                  </a:cubicBezTo>
                  <a:lnTo>
                    <a:pt x="316" y="2770"/>
                  </a:lnTo>
                  <a:cubicBezTo>
                    <a:pt x="316" y="2779"/>
                    <a:pt x="325" y="2797"/>
                    <a:pt x="334" y="2815"/>
                  </a:cubicBezTo>
                  <a:cubicBezTo>
                    <a:pt x="353" y="2868"/>
                    <a:pt x="407" y="2901"/>
                    <a:pt x="466" y="2901"/>
                  </a:cubicBezTo>
                  <a:cubicBezTo>
                    <a:pt x="488" y="2901"/>
                    <a:pt x="510" y="2897"/>
                    <a:pt x="532" y="2887"/>
                  </a:cubicBezTo>
                  <a:cubicBezTo>
                    <a:pt x="712" y="2806"/>
                    <a:pt x="902" y="2770"/>
                    <a:pt x="1091" y="2734"/>
                  </a:cubicBezTo>
                  <a:cubicBezTo>
                    <a:pt x="1181" y="2725"/>
                    <a:pt x="1280" y="2716"/>
                    <a:pt x="1370" y="2716"/>
                  </a:cubicBezTo>
                  <a:cubicBezTo>
                    <a:pt x="1469" y="2716"/>
                    <a:pt x="1569" y="2725"/>
                    <a:pt x="1668" y="2743"/>
                  </a:cubicBezTo>
                  <a:cubicBezTo>
                    <a:pt x="1677" y="2747"/>
                    <a:pt x="1688" y="2750"/>
                    <a:pt x="1700" y="2750"/>
                  </a:cubicBezTo>
                  <a:cubicBezTo>
                    <a:pt x="1713" y="2750"/>
                    <a:pt x="1726" y="2747"/>
                    <a:pt x="1740" y="2743"/>
                  </a:cubicBezTo>
                  <a:cubicBezTo>
                    <a:pt x="1812" y="2725"/>
                    <a:pt x="1866" y="2644"/>
                    <a:pt x="1839" y="2563"/>
                  </a:cubicBezTo>
                  <a:lnTo>
                    <a:pt x="1830" y="2526"/>
                  </a:lnTo>
                  <a:cubicBezTo>
                    <a:pt x="1785" y="2337"/>
                    <a:pt x="1749" y="2148"/>
                    <a:pt x="1713" y="1959"/>
                  </a:cubicBezTo>
                  <a:cubicBezTo>
                    <a:pt x="1677" y="1769"/>
                    <a:pt x="1641" y="1580"/>
                    <a:pt x="1614" y="1382"/>
                  </a:cubicBezTo>
                  <a:cubicBezTo>
                    <a:pt x="1560" y="1003"/>
                    <a:pt x="1505" y="616"/>
                    <a:pt x="1541" y="219"/>
                  </a:cubicBezTo>
                  <a:cubicBezTo>
                    <a:pt x="1551" y="192"/>
                    <a:pt x="1541" y="156"/>
                    <a:pt x="1532" y="129"/>
                  </a:cubicBezTo>
                  <a:cubicBezTo>
                    <a:pt x="1504" y="51"/>
                    <a:pt x="1425" y="0"/>
                    <a:pt x="1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69"/>
            <p:cNvSpPr/>
            <p:nvPr/>
          </p:nvSpPr>
          <p:spPr>
            <a:xfrm>
              <a:off x="9050291" y="3487988"/>
              <a:ext cx="305685" cy="86102"/>
            </a:xfrm>
            <a:custGeom>
              <a:rect b="b" l="l" r="r" t="t"/>
              <a:pathLst>
                <a:path extrusionOk="0" h="1770" w="6284">
                  <a:moveTo>
                    <a:pt x="208" y="0"/>
                  </a:moveTo>
                  <a:cubicBezTo>
                    <a:pt x="100" y="0"/>
                    <a:pt x="9" y="82"/>
                    <a:pt x="0" y="190"/>
                  </a:cubicBezTo>
                  <a:cubicBezTo>
                    <a:pt x="0" y="298"/>
                    <a:pt x="82" y="388"/>
                    <a:pt x="190" y="388"/>
                  </a:cubicBezTo>
                  <a:cubicBezTo>
                    <a:pt x="1172" y="442"/>
                    <a:pt x="2137" y="613"/>
                    <a:pt x="3101" y="767"/>
                  </a:cubicBezTo>
                  <a:cubicBezTo>
                    <a:pt x="3588" y="848"/>
                    <a:pt x="4066" y="938"/>
                    <a:pt x="4552" y="1019"/>
                  </a:cubicBezTo>
                  <a:cubicBezTo>
                    <a:pt x="4982" y="1100"/>
                    <a:pt x="5412" y="1189"/>
                    <a:pt x="5849" y="1278"/>
                  </a:cubicBezTo>
                  <a:lnTo>
                    <a:pt x="5849" y="1278"/>
                  </a:lnTo>
                  <a:lnTo>
                    <a:pt x="5887" y="1605"/>
                  </a:lnTo>
                  <a:cubicBezTo>
                    <a:pt x="5903" y="1695"/>
                    <a:pt x="5978" y="1770"/>
                    <a:pt x="6073" y="1770"/>
                  </a:cubicBezTo>
                  <a:cubicBezTo>
                    <a:pt x="6083" y="1770"/>
                    <a:pt x="6093" y="1769"/>
                    <a:pt x="6103" y="1767"/>
                  </a:cubicBezTo>
                  <a:cubicBezTo>
                    <a:pt x="6211" y="1758"/>
                    <a:pt x="6283" y="1659"/>
                    <a:pt x="6274" y="1551"/>
                  </a:cubicBezTo>
                  <a:lnTo>
                    <a:pt x="6211" y="1091"/>
                  </a:lnTo>
                  <a:lnTo>
                    <a:pt x="6211" y="1082"/>
                  </a:lnTo>
                  <a:cubicBezTo>
                    <a:pt x="6202" y="1001"/>
                    <a:pt x="6139" y="929"/>
                    <a:pt x="6049" y="920"/>
                  </a:cubicBezTo>
                  <a:cubicBezTo>
                    <a:pt x="5562" y="875"/>
                    <a:pt x="5075" y="812"/>
                    <a:pt x="4589" y="749"/>
                  </a:cubicBezTo>
                  <a:cubicBezTo>
                    <a:pt x="4111" y="685"/>
                    <a:pt x="3624" y="622"/>
                    <a:pt x="3137" y="550"/>
                  </a:cubicBezTo>
                  <a:cubicBezTo>
                    <a:pt x="2173" y="397"/>
                    <a:pt x="1199" y="262"/>
                    <a:pt x="244" y="9"/>
                  </a:cubicBezTo>
                  <a:cubicBezTo>
                    <a:pt x="235" y="0"/>
                    <a:pt x="217" y="0"/>
                    <a:pt x="20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69"/>
            <p:cNvSpPr/>
            <p:nvPr/>
          </p:nvSpPr>
          <p:spPr>
            <a:xfrm>
              <a:off x="9073980" y="3552587"/>
              <a:ext cx="283308" cy="148610"/>
            </a:xfrm>
            <a:custGeom>
              <a:rect b="b" l="l" r="r" t="t"/>
              <a:pathLst>
                <a:path extrusionOk="0" h="3055" w="5824">
                  <a:moveTo>
                    <a:pt x="5588" y="1"/>
                  </a:moveTo>
                  <a:cubicBezTo>
                    <a:pt x="5570" y="1"/>
                    <a:pt x="5553" y="3"/>
                    <a:pt x="5535" y="6"/>
                  </a:cubicBezTo>
                  <a:cubicBezTo>
                    <a:pt x="5418" y="34"/>
                    <a:pt x="5336" y="160"/>
                    <a:pt x="5373" y="277"/>
                  </a:cubicBezTo>
                  <a:lnTo>
                    <a:pt x="5406" y="415"/>
                  </a:lnTo>
                  <a:lnTo>
                    <a:pt x="5406" y="415"/>
                  </a:lnTo>
                  <a:cubicBezTo>
                    <a:pt x="5013" y="613"/>
                    <a:pt x="4620" y="805"/>
                    <a:pt x="4228" y="989"/>
                  </a:cubicBezTo>
                  <a:cubicBezTo>
                    <a:pt x="3786" y="1196"/>
                    <a:pt x="3335" y="1395"/>
                    <a:pt x="2885" y="1584"/>
                  </a:cubicBezTo>
                  <a:cubicBezTo>
                    <a:pt x="2434" y="1773"/>
                    <a:pt x="1983" y="1972"/>
                    <a:pt x="1524" y="2152"/>
                  </a:cubicBezTo>
                  <a:cubicBezTo>
                    <a:pt x="1073" y="2332"/>
                    <a:pt x="613" y="2512"/>
                    <a:pt x="153" y="2675"/>
                  </a:cubicBezTo>
                  <a:cubicBezTo>
                    <a:pt x="144" y="2684"/>
                    <a:pt x="135" y="2684"/>
                    <a:pt x="126" y="2684"/>
                  </a:cubicBezTo>
                  <a:cubicBezTo>
                    <a:pt x="36" y="2738"/>
                    <a:pt x="0" y="2855"/>
                    <a:pt x="45" y="2945"/>
                  </a:cubicBezTo>
                  <a:cubicBezTo>
                    <a:pt x="77" y="3016"/>
                    <a:pt x="146" y="3054"/>
                    <a:pt x="219" y="3054"/>
                  </a:cubicBezTo>
                  <a:cubicBezTo>
                    <a:pt x="248" y="3054"/>
                    <a:pt x="278" y="3048"/>
                    <a:pt x="307" y="3035"/>
                  </a:cubicBezTo>
                  <a:cubicBezTo>
                    <a:pt x="748" y="2810"/>
                    <a:pt x="1190" y="2602"/>
                    <a:pt x="1632" y="2395"/>
                  </a:cubicBezTo>
                  <a:cubicBezTo>
                    <a:pt x="2073" y="2188"/>
                    <a:pt x="2524" y="1990"/>
                    <a:pt x="2975" y="1791"/>
                  </a:cubicBezTo>
                  <a:cubicBezTo>
                    <a:pt x="3416" y="1593"/>
                    <a:pt x="3876" y="1404"/>
                    <a:pt x="4327" y="1214"/>
                  </a:cubicBezTo>
                  <a:cubicBezTo>
                    <a:pt x="4778" y="1034"/>
                    <a:pt x="5237" y="854"/>
                    <a:pt x="5706" y="701"/>
                  </a:cubicBezTo>
                  <a:cubicBezTo>
                    <a:pt x="5769" y="674"/>
                    <a:pt x="5823" y="610"/>
                    <a:pt x="5823" y="529"/>
                  </a:cubicBezTo>
                  <a:lnTo>
                    <a:pt x="5823" y="493"/>
                  </a:lnTo>
                  <a:lnTo>
                    <a:pt x="5814" y="223"/>
                  </a:lnTo>
                  <a:cubicBezTo>
                    <a:pt x="5814" y="205"/>
                    <a:pt x="5814" y="187"/>
                    <a:pt x="5805" y="169"/>
                  </a:cubicBezTo>
                  <a:cubicBezTo>
                    <a:pt x="5782" y="68"/>
                    <a:pt x="5692" y="1"/>
                    <a:pt x="558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69"/>
            <p:cNvSpPr/>
            <p:nvPr/>
          </p:nvSpPr>
          <p:spPr>
            <a:xfrm>
              <a:off x="7051300" y="3556236"/>
              <a:ext cx="1992937" cy="418201"/>
            </a:xfrm>
            <a:custGeom>
              <a:rect b="b" l="l" r="r" t="t"/>
              <a:pathLst>
                <a:path extrusionOk="0" h="8597" w="40969">
                  <a:moveTo>
                    <a:pt x="24542" y="1"/>
                  </a:moveTo>
                  <a:cubicBezTo>
                    <a:pt x="24531" y="1"/>
                    <a:pt x="24520" y="2"/>
                    <a:pt x="24509" y="4"/>
                  </a:cubicBezTo>
                  <a:lnTo>
                    <a:pt x="18812" y="761"/>
                  </a:lnTo>
                  <a:lnTo>
                    <a:pt x="15964" y="1130"/>
                  </a:lnTo>
                  <a:lnTo>
                    <a:pt x="13115" y="1491"/>
                  </a:lnTo>
                  <a:cubicBezTo>
                    <a:pt x="11213" y="1734"/>
                    <a:pt x="9311" y="1978"/>
                    <a:pt x="7409" y="2203"/>
                  </a:cubicBezTo>
                  <a:cubicBezTo>
                    <a:pt x="5508" y="2437"/>
                    <a:pt x="3606" y="2654"/>
                    <a:pt x="1695" y="2861"/>
                  </a:cubicBezTo>
                  <a:cubicBezTo>
                    <a:pt x="1586" y="2870"/>
                    <a:pt x="1514" y="2969"/>
                    <a:pt x="1532" y="3068"/>
                  </a:cubicBezTo>
                  <a:lnTo>
                    <a:pt x="1532" y="3077"/>
                  </a:lnTo>
                  <a:lnTo>
                    <a:pt x="1544" y="3172"/>
                  </a:lnTo>
                  <a:lnTo>
                    <a:pt x="1544" y="3172"/>
                  </a:lnTo>
                  <a:lnTo>
                    <a:pt x="171" y="3339"/>
                  </a:lnTo>
                  <a:cubicBezTo>
                    <a:pt x="72" y="3357"/>
                    <a:pt x="0" y="3438"/>
                    <a:pt x="9" y="3537"/>
                  </a:cubicBezTo>
                  <a:lnTo>
                    <a:pt x="9" y="3555"/>
                  </a:lnTo>
                  <a:cubicBezTo>
                    <a:pt x="36" y="4366"/>
                    <a:pt x="117" y="5169"/>
                    <a:pt x="216" y="5962"/>
                  </a:cubicBezTo>
                  <a:cubicBezTo>
                    <a:pt x="316" y="6764"/>
                    <a:pt x="433" y="7557"/>
                    <a:pt x="604" y="8350"/>
                  </a:cubicBezTo>
                  <a:lnTo>
                    <a:pt x="613" y="8368"/>
                  </a:lnTo>
                  <a:cubicBezTo>
                    <a:pt x="630" y="8461"/>
                    <a:pt x="710" y="8523"/>
                    <a:pt x="802" y="8523"/>
                  </a:cubicBezTo>
                  <a:cubicBezTo>
                    <a:pt x="808" y="8523"/>
                    <a:pt x="814" y="8522"/>
                    <a:pt x="820" y="8522"/>
                  </a:cubicBezTo>
                  <a:lnTo>
                    <a:pt x="2189" y="8348"/>
                  </a:lnTo>
                  <a:lnTo>
                    <a:pt x="2189" y="8348"/>
                  </a:lnTo>
                  <a:lnTo>
                    <a:pt x="2199" y="8423"/>
                  </a:lnTo>
                  <a:lnTo>
                    <a:pt x="2199" y="8432"/>
                  </a:lnTo>
                  <a:lnTo>
                    <a:pt x="2199" y="8441"/>
                  </a:lnTo>
                  <a:cubicBezTo>
                    <a:pt x="2216" y="8529"/>
                    <a:pt x="2297" y="8597"/>
                    <a:pt x="2385" y="8597"/>
                  </a:cubicBezTo>
                  <a:cubicBezTo>
                    <a:pt x="2395" y="8597"/>
                    <a:pt x="2405" y="8596"/>
                    <a:pt x="2416" y="8594"/>
                  </a:cubicBezTo>
                  <a:cubicBezTo>
                    <a:pt x="5598" y="8089"/>
                    <a:pt x="8798" y="7701"/>
                    <a:pt x="11998" y="7305"/>
                  </a:cubicBezTo>
                  <a:lnTo>
                    <a:pt x="21588" y="6124"/>
                  </a:lnTo>
                  <a:lnTo>
                    <a:pt x="31188" y="4943"/>
                  </a:lnTo>
                  <a:lnTo>
                    <a:pt x="40779" y="3789"/>
                  </a:lnTo>
                  <a:lnTo>
                    <a:pt x="40788" y="3789"/>
                  </a:lnTo>
                  <a:cubicBezTo>
                    <a:pt x="40887" y="3780"/>
                    <a:pt x="40968" y="3681"/>
                    <a:pt x="40950" y="3573"/>
                  </a:cubicBezTo>
                  <a:lnTo>
                    <a:pt x="40914" y="3303"/>
                  </a:lnTo>
                  <a:cubicBezTo>
                    <a:pt x="40906" y="3201"/>
                    <a:pt x="40817" y="3131"/>
                    <a:pt x="40716" y="3131"/>
                  </a:cubicBezTo>
                  <a:cubicBezTo>
                    <a:pt x="40710" y="3131"/>
                    <a:pt x="40704" y="3131"/>
                    <a:pt x="40698" y="3131"/>
                  </a:cubicBezTo>
                  <a:cubicBezTo>
                    <a:pt x="40599" y="3149"/>
                    <a:pt x="40518" y="3249"/>
                    <a:pt x="40536" y="3348"/>
                  </a:cubicBezTo>
                  <a:lnTo>
                    <a:pt x="40544" y="3427"/>
                  </a:lnTo>
                  <a:lnTo>
                    <a:pt x="40544" y="3427"/>
                  </a:lnTo>
                  <a:lnTo>
                    <a:pt x="31152" y="4655"/>
                  </a:lnTo>
                  <a:lnTo>
                    <a:pt x="21561" y="5872"/>
                  </a:lnTo>
                  <a:lnTo>
                    <a:pt x="11971" y="7098"/>
                  </a:lnTo>
                  <a:cubicBezTo>
                    <a:pt x="8834" y="7495"/>
                    <a:pt x="5706" y="7893"/>
                    <a:pt x="2562" y="8188"/>
                  </a:cubicBezTo>
                  <a:lnTo>
                    <a:pt x="2562" y="8188"/>
                  </a:lnTo>
                  <a:lnTo>
                    <a:pt x="2551" y="8107"/>
                  </a:lnTo>
                  <a:cubicBezTo>
                    <a:pt x="2534" y="8005"/>
                    <a:pt x="2453" y="7935"/>
                    <a:pt x="2353" y="7935"/>
                  </a:cubicBezTo>
                  <a:cubicBezTo>
                    <a:pt x="2347" y="7935"/>
                    <a:pt x="2341" y="7935"/>
                    <a:pt x="2335" y="7936"/>
                  </a:cubicBezTo>
                  <a:lnTo>
                    <a:pt x="984" y="8108"/>
                  </a:lnTo>
                  <a:lnTo>
                    <a:pt x="984" y="8108"/>
                  </a:lnTo>
                  <a:cubicBezTo>
                    <a:pt x="950" y="7364"/>
                    <a:pt x="866" y="6627"/>
                    <a:pt x="775" y="5899"/>
                  </a:cubicBezTo>
                  <a:cubicBezTo>
                    <a:pt x="684" y="5161"/>
                    <a:pt x="578" y="4430"/>
                    <a:pt x="428" y="3701"/>
                  </a:cubicBezTo>
                  <a:lnTo>
                    <a:pt x="428" y="3701"/>
                  </a:lnTo>
                  <a:lnTo>
                    <a:pt x="1785" y="3528"/>
                  </a:lnTo>
                  <a:cubicBezTo>
                    <a:pt x="1884" y="3519"/>
                    <a:pt x="1965" y="3420"/>
                    <a:pt x="1947" y="3312"/>
                  </a:cubicBezTo>
                  <a:lnTo>
                    <a:pt x="1935" y="3213"/>
                  </a:lnTo>
                  <a:lnTo>
                    <a:pt x="1935" y="3213"/>
                  </a:lnTo>
                  <a:cubicBezTo>
                    <a:pt x="3766" y="2952"/>
                    <a:pt x="5606" y="2700"/>
                    <a:pt x="7437" y="2464"/>
                  </a:cubicBezTo>
                  <a:cubicBezTo>
                    <a:pt x="9338" y="2221"/>
                    <a:pt x="11240" y="1987"/>
                    <a:pt x="13142" y="1752"/>
                  </a:cubicBezTo>
                  <a:lnTo>
                    <a:pt x="16000" y="1401"/>
                  </a:lnTo>
                  <a:lnTo>
                    <a:pt x="18848" y="1058"/>
                  </a:lnTo>
                  <a:lnTo>
                    <a:pt x="24554" y="382"/>
                  </a:lnTo>
                  <a:lnTo>
                    <a:pt x="24563" y="382"/>
                  </a:lnTo>
                  <a:cubicBezTo>
                    <a:pt x="24671" y="373"/>
                    <a:pt x="24743" y="274"/>
                    <a:pt x="24725" y="166"/>
                  </a:cubicBezTo>
                  <a:cubicBezTo>
                    <a:pt x="24717" y="69"/>
                    <a:pt x="24637" y="1"/>
                    <a:pt x="245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69"/>
            <p:cNvSpPr/>
            <p:nvPr/>
          </p:nvSpPr>
          <p:spPr>
            <a:xfrm>
              <a:off x="7753724" y="3601377"/>
              <a:ext cx="138152" cy="171960"/>
            </a:xfrm>
            <a:custGeom>
              <a:rect b="b" l="l" r="r" t="t"/>
              <a:pathLst>
                <a:path extrusionOk="0" h="3535" w="2840">
                  <a:moveTo>
                    <a:pt x="2624" y="1"/>
                  </a:moveTo>
                  <a:cubicBezTo>
                    <a:pt x="2587" y="1"/>
                    <a:pt x="2549" y="11"/>
                    <a:pt x="2515" y="31"/>
                  </a:cubicBezTo>
                  <a:lnTo>
                    <a:pt x="2065" y="329"/>
                  </a:lnTo>
                  <a:cubicBezTo>
                    <a:pt x="1920" y="428"/>
                    <a:pt x="1767" y="509"/>
                    <a:pt x="1623" y="626"/>
                  </a:cubicBezTo>
                  <a:cubicBezTo>
                    <a:pt x="1343" y="842"/>
                    <a:pt x="1064" y="1068"/>
                    <a:pt x="821" y="1338"/>
                  </a:cubicBezTo>
                  <a:cubicBezTo>
                    <a:pt x="577" y="1599"/>
                    <a:pt x="370" y="1897"/>
                    <a:pt x="217" y="2239"/>
                  </a:cubicBezTo>
                  <a:cubicBezTo>
                    <a:pt x="63" y="2582"/>
                    <a:pt x="0" y="2961"/>
                    <a:pt x="27" y="3339"/>
                  </a:cubicBezTo>
                  <a:lnTo>
                    <a:pt x="27" y="3348"/>
                  </a:lnTo>
                  <a:cubicBezTo>
                    <a:pt x="27" y="3357"/>
                    <a:pt x="27" y="3375"/>
                    <a:pt x="27" y="3384"/>
                  </a:cubicBezTo>
                  <a:cubicBezTo>
                    <a:pt x="51" y="3469"/>
                    <a:pt x="133" y="3534"/>
                    <a:pt x="224" y="3534"/>
                  </a:cubicBezTo>
                  <a:cubicBezTo>
                    <a:pt x="240" y="3534"/>
                    <a:pt x="255" y="3532"/>
                    <a:pt x="271" y="3528"/>
                  </a:cubicBezTo>
                  <a:cubicBezTo>
                    <a:pt x="370" y="3501"/>
                    <a:pt x="433" y="3393"/>
                    <a:pt x="415" y="3294"/>
                  </a:cubicBezTo>
                  <a:cubicBezTo>
                    <a:pt x="334" y="2979"/>
                    <a:pt x="361" y="2654"/>
                    <a:pt x="478" y="2348"/>
                  </a:cubicBezTo>
                  <a:cubicBezTo>
                    <a:pt x="595" y="2041"/>
                    <a:pt x="794" y="1762"/>
                    <a:pt x="1019" y="1518"/>
                  </a:cubicBezTo>
                  <a:cubicBezTo>
                    <a:pt x="1253" y="1275"/>
                    <a:pt x="1524" y="1059"/>
                    <a:pt x="1803" y="878"/>
                  </a:cubicBezTo>
                  <a:lnTo>
                    <a:pt x="1911" y="806"/>
                  </a:lnTo>
                  <a:lnTo>
                    <a:pt x="2019" y="743"/>
                  </a:lnTo>
                  <a:cubicBezTo>
                    <a:pt x="2092" y="698"/>
                    <a:pt x="2173" y="653"/>
                    <a:pt x="2245" y="617"/>
                  </a:cubicBezTo>
                  <a:cubicBezTo>
                    <a:pt x="2398" y="536"/>
                    <a:pt x="2542" y="455"/>
                    <a:pt x="2695" y="374"/>
                  </a:cubicBezTo>
                  <a:lnTo>
                    <a:pt x="2714" y="365"/>
                  </a:lnTo>
                  <a:cubicBezTo>
                    <a:pt x="2714" y="365"/>
                    <a:pt x="2723" y="365"/>
                    <a:pt x="2732" y="356"/>
                  </a:cubicBezTo>
                  <a:cubicBezTo>
                    <a:pt x="2822" y="301"/>
                    <a:pt x="2840" y="175"/>
                    <a:pt x="2786" y="85"/>
                  </a:cubicBezTo>
                  <a:cubicBezTo>
                    <a:pt x="2746" y="29"/>
                    <a:pt x="2686" y="1"/>
                    <a:pt x="262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69"/>
            <p:cNvSpPr/>
            <p:nvPr/>
          </p:nvSpPr>
          <p:spPr>
            <a:xfrm>
              <a:off x="8276797" y="3673322"/>
              <a:ext cx="127207" cy="161161"/>
            </a:xfrm>
            <a:custGeom>
              <a:rect b="b" l="l" r="r" t="t"/>
              <a:pathLst>
                <a:path extrusionOk="0" h="3313" w="2615">
                  <a:moveTo>
                    <a:pt x="2417" y="0"/>
                  </a:moveTo>
                  <a:cubicBezTo>
                    <a:pt x="2405" y="0"/>
                    <a:pt x="2393" y="1"/>
                    <a:pt x="2381" y="3"/>
                  </a:cubicBezTo>
                  <a:cubicBezTo>
                    <a:pt x="2272" y="30"/>
                    <a:pt x="2209" y="129"/>
                    <a:pt x="2227" y="238"/>
                  </a:cubicBezTo>
                  <a:cubicBezTo>
                    <a:pt x="2254" y="382"/>
                    <a:pt x="2272" y="526"/>
                    <a:pt x="2254" y="670"/>
                  </a:cubicBezTo>
                  <a:cubicBezTo>
                    <a:pt x="2245" y="815"/>
                    <a:pt x="2218" y="968"/>
                    <a:pt x="2155" y="1103"/>
                  </a:cubicBezTo>
                  <a:cubicBezTo>
                    <a:pt x="2056" y="1382"/>
                    <a:pt x="1876" y="1644"/>
                    <a:pt x="1668" y="1869"/>
                  </a:cubicBezTo>
                  <a:cubicBezTo>
                    <a:pt x="1461" y="2104"/>
                    <a:pt x="1218" y="2302"/>
                    <a:pt x="965" y="2473"/>
                  </a:cubicBezTo>
                  <a:cubicBezTo>
                    <a:pt x="830" y="2563"/>
                    <a:pt x="704" y="2653"/>
                    <a:pt x="569" y="2735"/>
                  </a:cubicBezTo>
                  <a:cubicBezTo>
                    <a:pt x="434" y="2807"/>
                    <a:pt x="298" y="2879"/>
                    <a:pt x="154" y="2942"/>
                  </a:cubicBezTo>
                  <a:cubicBezTo>
                    <a:pt x="145" y="2942"/>
                    <a:pt x="136" y="2951"/>
                    <a:pt x="127" y="2951"/>
                  </a:cubicBezTo>
                  <a:cubicBezTo>
                    <a:pt x="28" y="3005"/>
                    <a:pt x="1" y="3131"/>
                    <a:pt x="64" y="3221"/>
                  </a:cubicBezTo>
                  <a:cubicBezTo>
                    <a:pt x="99" y="3280"/>
                    <a:pt x="162" y="3312"/>
                    <a:pt x="226" y="3312"/>
                  </a:cubicBezTo>
                  <a:cubicBezTo>
                    <a:pt x="260" y="3312"/>
                    <a:pt x="294" y="3303"/>
                    <a:pt x="325" y="3284"/>
                  </a:cubicBezTo>
                  <a:lnTo>
                    <a:pt x="334" y="3284"/>
                  </a:lnTo>
                  <a:cubicBezTo>
                    <a:pt x="614" y="3104"/>
                    <a:pt x="875" y="2906"/>
                    <a:pt x="1128" y="2707"/>
                  </a:cubicBezTo>
                  <a:cubicBezTo>
                    <a:pt x="1389" y="2500"/>
                    <a:pt x="1632" y="2284"/>
                    <a:pt x="1849" y="2031"/>
                  </a:cubicBezTo>
                  <a:cubicBezTo>
                    <a:pt x="2065" y="1788"/>
                    <a:pt x="2263" y="1518"/>
                    <a:pt x="2399" y="1202"/>
                  </a:cubicBezTo>
                  <a:cubicBezTo>
                    <a:pt x="2543" y="896"/>
                    <a:pt x="2615" y="553"/>
                    <a:pt x="2615" y="193"/>
                  </a:cubicBezTo>
                  <a:cubicBezTo>
                    <a:pt x="2615" y="184"/>
                    <a:pt x="2615" y="166"/>
                    <a:pt x="2615" y="157"/>
                  </a:cubicBezTo>
                  <a:cubicBezTo>
                    <a:pt x="2591" y="61"/>
                    <a:pt x="2510" y="0"/>
                    <a:pt x="241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69"/>
            <p:cNvSpPr/>
            <p:nvPr/>
          </p:nvSpPr>
          <p:spPr>
            <a:xfrm>
              <a:off x="7126261" y="3708687"/>
              <a:ext cx="37311" cy="143746"/>
            </a:xfrm>
            <a:custGeom>
              <a:rect b="b" l="l" r="r" t="t"/>
              <a:pathLst>
                <a:path extrusionOk="0" h="2955" w="767">
                  <a:moveTo>
                    <a:pt x="226" y="1"/>
                  </a:moveTo>
                  <a:cubicBezTo>
                    <a:pt x="211" y="1"/>
                    <a:pt x="196" y="3"/>
                    <a:pt x="181" y="6"/>
                  </a:cubicBezTo>
                  <a:cubicBezTo>
                    <a:pt x="73" y="24"/>
                    <a:pt x="0" y="124"/>
                    <a:pt x="27" y="232"/>
                  </a:cubicBezTo>
                  <a:cubicBezTo>
                    <a:pt x="100" y="637"/>
                    <a:pt x="163" y="1052"/>
                    <a:pt x="217" y="1467"/>
                  </a:cubicBezTo>
                  <a:lnTo>
                    <a:pt x="307" y="2089"/>
                  </a:lnTo>
                  <a:cubicBezTo>
                    <a:pt x="325" y="2296"/>
                    <a:pt x="379" y="2494"/>
                    <a:pt x="334" y="2711"/>
                  </a:cubicBezTo>
                  <a:cubicBezTo>
                    <a:pt x="325" y="2756"/>
                    <a:pt x="334" y="2801"/>
                    <a:pt x="352" y="2837"/>
                  </a:cubicBezTo>
                  <a:cubicBezTo>
                    <a:pt x="384" y="2914"/>
                    <a:pt x="458" y="2955"/>
                    <a:pt x="534" y="2955"/>
                  </a:cubicBezTo>
                  <a:cubicBezTo>
                    <a:pt x="564" y="2955"/>
                    <a:pt x="594" y="2949"/>
                    <a:pt x="622" y="2936"/>
                  </a:cubicBezTo>
                  <a:cubicBezTo>
                    <a:pt x="722" y="2891"/>
                    <a:pt x="767" y="2765"/>
                    <a:pt x="722" y="2666"/>
                  </a:cubicBezTo>
                  <a:cubicBezTo>
                    <a:pt x="622" y="2467"/>
                    <a:pt x="622" y="2251"/>
                    <a:pt x="595" y="2053"/>
                  </a:cubicBezTo>
                  <a:lnTo>
                    <a:pt x="523" y="1431"/>
                  </a:lnTo>
                  <a:cubicBezTo>
                    <a:pt x="478" y="1016"/>
                    <a:pt x="433" y="601"/>
                    <a:pt x="406" y="178"/>
                  </a:cubicBezTo>
                  <a:cubicBezTo>
                    <a:pt x="406" y="178"/>
                    <a:pt x="406" y="169"/>
                    <a:pt x="406" y="160"/>
                  </a:cubicBezTo>
                  <a:cubicBezTo>
                    <a:pt x="391" y="67"/>
                    <a:pt x="316" y="1"/>
                    <a:pt x="22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69"/>
            <p:cNvSpPr/>
            <p:nvPr/>
          </p:nvSpPr>
          <p:spPr>
            <a:xfrm>
              <a:off x="7753724" y="3752661"/>
              <a:ext cx="159215" cy="130125"/>
            </a:xfrm>
            <a:custGeom>
              <a:rect b="b" l="l" r="r" t="t"/>
              <a:pathLst>
                <a:path extrusionOk="0" h="2675" w="3273">
                  <a:moveTo>
                    <a:pt x="215" y="1"/>
                  </a:moveTo>
                  <a:cubicBezTo>
                    <a:pt x="203" y="1"/>
                    <a:pt x="192" y="2"/>
                    <a:pt x="181" y="4"/>
                  </a:cubicBezTo>
                  <a:cubicBezTo>
                    <a:pt x="72" y="31"/>
                    <a:pt x="0" y="130"/>
                    <a:pt x="27" y="238"/>
                  </a:cubicBezTo>
                  <a:cubicBezTo>
                    <a:pt x="99" y="581"/>
                    <a:pt x="253" y="905"/>
                    <a:pt x="460" y="1176"/>
                  </a:cubicBezTo>
                  <a:cubicBezTo>
                    <a:pt x="676" y="1446"/>
                    <a:pt x="938" y="1662"/>
                    <a:pt x="1208" y="1843"/>
                  </a:cubicBezTo>
                  <a:cubicBezTo>
                    <a:pt x="1488" y="2023"/>
                    <a:pt x="1776" y="2176"/>
                    <a:pt x="2083" y="2302"/>
                  </a:cubicBezTo>
                  <a:cubicBezTo>
                    <a:pt x="2371" y="2438"/>
                    <a:pt x="2677" y="2564"/>
                    <a:pt x="3002" y="2663"/>
                  </a:cubicBezTo>
                  <a:cubicBezTo>
                    <a:pt x="3011" y="2663"/>
                    <a:pt x="3020" y="2672"/>
                    <a:pt x="3029" y="2672"/>
                  </a:cubicBezTo>
                  <a:cubicBezTo>
                    <a:pt x="3039" y="2674"/>
                    <a:pt x="3049" y="2674"/>
                    <a:pt x="3059" y="2674"/>
                  </a:cubicBezTo>
                  <a:cubicBezTo>
                    <a:pt x="3155" y="2674"/>
                    <a:pt x="3238" y="2599"/>
                    <a:pt x="3254" y="2510"/>
                  </a:cubicBezTo>
                  <a:cubicBezTo>
                    <a:pt x="3272" y="2402"/>
                    <a:pt x="3191" y="2302"/>
                    <a:pt x="3092" y="2284"/>
                  </a:cubicBezTo>
                  <a:cubicBezTo>
                    <a:pt x="2939" y="2266"/>
                    <a:pt x="2786" y="2230"/>
                    <a:pt x="2641" y="2185"/>
                  </a:cubicBezTo>
                  <a:cubicBezTo>
                    <a:pt x="2488" y="2140"/>
                    <a:pt x="2335" y="2086"/>
                    <a:pt x="2191" y="2032"/>
                  </a:cubicBezTo>
                  <a:cubicBezTo>
                    <a:pt x="1902" y="1915"/>
                    <a:pt x="1623" y="1789"/>
                    <a:pt x="1361" y="1608"/>
                  </a:cubicBezTo>
                  <a:cubicBezTo>
                    <a:pt x="1118" y="1437"/>
                    <a:pt x="875" y="1239"/>
                    <a:pt x="712" y="986"/>
                  </a:cubicBezTo>
                  <a:cubicBezTo>
                    <a:pt x="622" y="869"/>
                    <a:pt x="559" y="734"/>
                    <a:pt x="505" y="599"/>
                  </a:cubicBezTo>
                  <a:cubicBezTo>
                    <a:pt x="451" y="464"/>
                    <a:pt x="424" y="319"/>
                    <a:pt x="415" y="175"/>
                  </a:cubicBezTo>
                  <a:lnTo>
                    <a:pt x="406" y="175"/>
                  </a:lnTo>
                  <a:cubicBezTo>
                    <a:pt x="406" y="166"/>
                    <a:pt x="406" y="166"/>
                    <a:pt x="406" y="157"/>
                  </a:cubicBezTo>
                  <a:cubicBezTo>
                    <a:pt x="390" y="61"/>
                    <a:pt x="303" y="1"/>
                    <a:pt x="2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69"/>
            <p:cNvSpPr/>
            <p:nvPr/>
          </p:nvSpPr>
          <p:spPr>
            <a:xfrm>
              <a:off x="7140708" y="3828157"/>
              <a:ext cx="36046" cy="134163"/>
            </a:xfrm>
            <a:custGeom>
              <a:rect b="b" l="l" r="r" t="t"/>
              <a:pathLst>
                <a:path extrusionOk="0" h="2758" w="741">
                  <a:moveTo>
                    <a:pt x="230" y="0"/>
                  </a:moveTo>
                  <a:cubicBezTo>
                    <a:pt x="208" y="0"/>
                    <a:pt x="186" y="4"/>
                    <a:pt x="163" y="11"/>
                  </a:cubicBezTo>
                  <a:cubicBezTo>
                    <a:pt x="64" y="38"/>
                    <a:pt x="1" y="155"/>
                    <a:pt x="37" y="255"/>
                  </a:cubicBezTo>
                  <a:cubicBezTo>
                    <a:pt x="163" y="633"/>
                    <a:pt x="208" y="1021"/>
                    <a:pt x="253" y="1399"/>
                  </a:cubicBezTo>
                  <a:cubicBezTo>
                    <a:pt x="289" y="1787"/>
                    <a:pt x="325" y="2175"/>
                    <a:pt x="325" y="2562"/>
                  </a:cubicBezTo>
                  <a:cubicBezTo>
                    <a:pt x="325" y="2580"/>
                    <a:pt x="325" y="2598"/>
                    <a:pt x="334" y="2607"/>
                  </a:cubicBezTo>
                  <a:cubicBezTo>
                    <a:pt x="357" y="2698"/>
                    <a:pt x="431" y="2758"/>
                    <a:pt x="519" y="2758"/>
                  </a:cubicBezTo>
                  <a:cubicBezTo>
                    <a:pt x="535" y="2758"/>
                    <a:pt x="552" y="2756"/>
                    <a:pt x="569" y="2751"/>
                  </a:cubicBezTo>
                  <a:cubicBezTo>
                    <a:pt x="677" y="2724"/>
                    <a:pt x="740" y="2625"/>
                    <a:pt x="713" y="2517"/>
                  </a:cubicBezTo>
                  <a:cubicBezTo>
                    <a:pt x="623" y="2138"/>
                    <a:pt x="551" y="1760"/>
                    <a:pt x="497" y="1372"/>
                  </a:cubicBezTo>
                  <a:cubicBezTo>
                    <a:pt x="443" y="985"/>
                    <a:pt x="397" y="606"/>
                    <a:pt x="425" y="210"/>
                  </a:cubicBezTo>
                  <a:cubicBezTo>
                    <a:pt x="425" y="182"/>
                    <a:pt x="425" y="155"/>
                    <a:pt x="416" y="137"/>
                  </a:cubicBezTo>
                  <a:cubicBezTo>
                    <a:pt x="387" y="52"/>
                    <a:pt x="313" y="0"/>
                    <a:pt x="23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70" name="Google Shape;1970;p69"/>
          <p:cNvGrpSpPr/>
          <p:nvPr/>
        </p:nvGrpSpPr>
        <p:grpSpPr>
          <a:xfrm>
            <a:off x="3928443" y="1223150"/>
            <a:ext cx="1287126" cy="176025"/>
            <a:chOff x="4345425" y="2175475"/>
            <a:chExt cx="800750" cy="176025"/>
          </a:xfrm>
        </p:grpSpPr>
        <p:sp>
          <p:nvSpPr>
            <p:cNvPr id="1971" name="Google Shape;1971;p69"/>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69"/>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73" name="Google Shape;1973;p69"/>
          <p:cNvGrpSpPr/>
          <p:nvPr/>
        </p:nvGrpSpPr>
        <p:grpSpPr>
          <a:xfrm>
            <a:off x="1894244" y="2740125"/>
            <a:ext cx="5616781" cy="176025"/>
            <a:chOff x="4345425" y="2175475"/>
            <a:chExt cx="800750" cy="176025"/>
          </a:xfrm>
        </p:grpSpPr>
        <p:sp>
          <p:nvSpPr>
            <p:cNvPr id="1974" name="Google Shape;1974;p69"/>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69"/>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76" name="Google Shape;1976;p69"/>
          <p:cNvGrpSpPr/>
          <p:nvPr/>
        </p:nvGrpSpPr>
        <p:grpSpPr>
          <a:xfrm rot="854098">
            <a:off x="7782856" y="510397"/>
            <a:ext cx="639528" cy="438002"/>
            <a:chOff x="5501450" y="2545600"/>
            <a:chExt cx="639525" cy="438000"/>
          </a:xfrm>
        </p:grpSpPr>
        <p:sp>
          <p:nvSpPr>
            <p:cNvPr id="1977" name="Google Shape;1977;p69"/>
            <p:cNvSpPr/>
            <p:nvPr/>
          </p:nvSpPr>
          <p:spPr>
            <a:xfrm>
              <a:off x="5501450" y="2545600"/>
              <a:ext cx="639525" cy="438000"/>
            </a:xfrm>
            <a:custGeom>
              <a:rect b="b" l="l" r="r" t="t"/>
              <a:pathLst>
                <a:path extrusionOk="0" h="17520" w="25581">
                  <a:moveTo>
                    <a:pt x="2054" y="916"/>
                  </a:moveTo>
                  <a:cubicBezTo>
                    <a:pt x="4249" y="1273"/>
                    <a:pt x="6534" y="1376"/>
                    <a:pt x="8837" y="1376"/>
                  </a:cubicBezTo>
                  <a:cubicBezTo>
                    <a:pt x="11993" y="1376"/>
                    <a:pt x="15185" y="1183"/>
                    <a:pt x="18229" y="1183"/>
                  </a:cubicBezTo>
                  <a:cubicBezTo>
                    <a:pt x="18767" y="1183"/>
                    <a:pt x="19366" y="1142"/>
                    <a:pt x="19969" y="1142"/>
                  </a:cubicBezTo>
                  <a:cubicBezTo>
                    <a:pt x="21476" y="1142"/>
                    <a:pt x="23008" y="1398"/>
                    <a:pt x="23668" y="3189"/>
                  </a:cubicBezTo>
                  <a:cubicBezTo>
                    <a:pt x="24139" y="4443"/>
                    <a:pt x="23998" y="6292"/>
                    <a:pt x="24045" y="7625"/>
                  </a:cubicBezTo>
                  <a:cubicBezTo>
                    <a:pt x="24154" y="10242"/>
                    <a:pt x="24076" y="12876"/>
                    <a:pt x="23904" y="15493"/>
                  </a:cubicBezTo>
                  <a:cubicBezTo>
                    <a:pt x="19549" y="16044"/>
                    <a:pt x="15184" y="16308"/>
                    <a:pt x="10802" y="16308"/>
                  </a:cubicBezTo>
                  <a:cubicBezTo>
                    <a:pt x="9570" y="16308"/>
                    <a:pt x="8336" y="16287"/>
                    <a:pt x="7101" y="16246"/>
                  </a:cubicBezTo>
                  <a:cubicBezTo>
                    <a:pt x="5141" y="16167"/>
                    <a:pt x="2398" y="16543"/>
                    <a:pt x="1505" y="14036"/>
                  </a:cubicBezTo>
                  <a:cubicBezTo>
                    <a:pt x="1066" y="12782"/>
                    <a:pt x="1270" y="10916"/>
                    <a:pt x="1207" y="9600"/>
                  </a:cubicBezTo>
                  <a:cubicBezTo>
                    <a:pt x="1160" y="8659"/>
                    <a:pt x="235" y="1700"/>
                    <a:pt x="2054" y="916"/>
                  </a:cubicBezTo>
                  <a:close/>
                  <a:moveTo>
                    <a:pt x="1928" y="0"/>
                  </a:moveTo>
                  <a:cubicBezTo>
                    <a:pt x="478" y="0"/>
                    <a:pt x="29" y="2119"/>
                    <a:pt x="16" y="3518"/>
                  </a:cubicBezTo>
                  <a:cubicBezTo>
                    <a:pt x="0" y="5869"/>
                    <a:pt x="204" y="8252"/>
                    <a:pt x="282" y="10603"/>
                  </a:cubicBezTo>
                  <a:cubicBezTo>
                    <a:pt x="345" y="12139"/>
                    <a:pt x="157" y="14098"/>
                    <a:pt x="1003" y="15462"/>
                  </a:cubicBezTo>
                  <a:cubicBezTo>
                    <a:pt x="2119" y="17247"/>
                    <a:pt x="4806" y="17520"/>
                    <a:pt x="7212" y="17520"/>
                  </a:cubicBezTo>
                  <a:cubicBezTo>
                    <a:pt x="8268" y="17520"/>
                    <a:pt x="9269" y="17467"/>
                    <a:pt x="10061" y="17467"/>
                  </a:cubicBezTo>
                  <a:cubicBezTo>
                    <a:pt x="10126" y="17467"/>
                    <a:pt x="10189" y="17468"/>
                    <a:pt x="10251" y="17468"/>
                  </a:cubicBezTo>
                  <a:cubicBezTo>
                    <a:pt x="10550" y="17471"/>
                    <a:pt x="10848" y="17473"/>
                    <a:pt x="11146" y="17473"/>
                  </a:cubicBezTo>
                  <a:cubicBezTo>
                    <a:pt x="15785" y="17473"/>
                    <a:pt x="20422" y="17132"/>
                    <a:pt x="25016" y="16528"/>
                  </a:cubicBezTo>
                  <a:cubicBezTo>
                    <a:pt x="25581" y="16449"/>
                    <a:pt x="25549" y="15791"/>
                    <a:pt x="25189" y="15509"/>
                  </a:cubicBezTo>
                  <a:cubicBezTo>
                    <a:pt x="25440" y="11857"/>
                    <a:pt x="25534" y="8126"/>
                    <a:pt x="25110" y="4490"/>
                  </a:cubicBezTo>
                  <a:cubicBezTo>
                    <a:pt x="24907" y="2766"/>
                    <a:pt x="24515" y="995"/>
                    <a:pt x="22728" y="305"/>
                  </a:cubicBezTo>
                  <a:cubicBezTo>
                    <a:pt x="22098" y="64"/>
                    <a:pt x="21403" y="15"/>
                    <a:pt x="20716" y="15"/>
                  </a:cubicBezTo>
                  <a:cubicBezTo>
                    <a:pt x="20240" y="15"/>
                    <a:pt x="19769" y="38"/>
                    <a:pt x="19327" y="38"/>
                  </a:cubicBezTo>
                  <a:cubicBezTo>
                    <a:pt x="17132" y="38"/>
                    <a:pt x="14954" y="70"/>
                    <a:pt x="12759" y="70"/>
                  </a:cubicBezTo>
                  <a:cubicBezTo>
                    <a:pt x="12545" y="72"/>
                    <a:pt x="12330" y="73"/>
                    <a:pt x="12115" y="73"/>
                  </a:cubicBezTo>
                  <a:cubicBezTo>
                    <a:pt x="10641" y="73"/>
                    <a:pt x="9140" y="30"/>
                    <a:pt x="7640" y="30"/>
                  </a:cubicBezTo>
                  <a:cubicBezTo>
                    <a:pt x="6052" y="30"/>
                    <a:pt x="4466" y="78"/>
                    <a:pt x="2916" y="274"/>
                  </a:cubicBezTo>
                  <a:cubicBezTo>
                    <a:pt x="2544" y="84"/>
                    <a:pt x="2216" y="0"/>
                    <a:pt x="19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69"/>
            <p:cNvSpPr/>
            <p:nvPr/>
          </p:nvSpPr>
          <p:spPr>
            <a:xfrm>
              <a:off x="5714775" y="2654925"/>
              <a:ext cx="280075" cy="257600"/>
            </a:xfrm>
            <a:custGeom>
              <a:rect b="b" l="l" r="r" t="t"/>
              <a:pathLst>
                <a:path extrusionOk="0" h="10304" w="11203">
                  <a:moveTo>
                    <a:pt x="652" y="289"/>
                  </a:moveTo>
                  <a:cubicBezTo>
                    <a:pt x="809" y="415"/>
                    <a:pt x="966" y="540"/>
                    <a:pt x="1138" y="650"/>
                  </a:cubicBezTo>
                  <a:cubicBezTo>
                    <a:pt x="1076" y="697"/>
                    <a:pt x="1044" y="775"/>
                    <a:pt x="1029" y="854"/>
                  </a:cubicBezTo>
                  <a:cubicBezTo>
                    <a:pt x="1029" y="1042"/>
                    <a:pt x="1044" y="1214"/>
                    <a:pt x="1044" y="1387"/>
                  </a:cubicBezTo>
                  <a:cubicBezTo>
                    <a:pt x="919" y="1449"/>
                    <a:pt x="825" y="1543"/>
                    <a:pt x="778" y="1669"/>
                  </a:cubicBezTo>
                  <a:cubicBezTo>
                    <a:pt x="746" y="1214"/>
                    <a:pt x="699" y="760"/>
                    <a:pt x="652" y="305"/>
                  </a:cubicBezTo>
                  <a:cubicBezTo>
                    <a:pt x="652" y="305"/>
                    <a:pt x="652" y="289"/>
                    <a:pt x="652" y="289"/>
                  </a:cubicBezTo>
                  <a:close/>
                  <a:moveTo>
                    <a:pt x="5778" y="4208"/>
                  </a:moveTo>
                  <a:lnTo>
                    <a:pt x="5778" y="4208"/>
                  </a:lnTo>
                  <a:cubicBezTo>
                    <a:pt x="6217" y="4333"/>
                    <a:pt x="6671" y="4443"/>
                    <a:pt x="7126" y="4521"/>
                  </a:cubicBezTo>
                  <a:cubicBezTo>
                    <a:pt x="7142" y="4537"/>
                    <a:pt x="7142" y="4537"/>
                    <a:pt x="7157" y="4553"/>
                  </a:cubicBezTo>
                  <a:cubicBezTo>
                    <a:pt x="6844" y="4725"/>
                    <a:pt x="6530" y="4913"/>
                    <a:pt x="6232" y="5101"/>
                  </a:cubicBezTo>
                  <a:cubicBezTo>
                    <a:pt x="6138" y="4804"/>
                    <a:pt x="5966" y="4490"/>
                    <a:pt x="5778" y="4208"/>
                  </a:cubicBezTo>
                  <a:close/>
                  <a:moveTo>
                    <a:pt x="840" y="2296"/>
                  </a:moveTo>
                  <a:lnTo>
                    <a:pt x="840" y="2296"/>
                  </a:lnTo>
                  <a:cubicBezTo>
                    <a:pt x="919" y="2672"/>
                    <a:pt x="1013" y="3032"/>
                    <a:pt x="1076" y="3393"/>
                  </a:cubicBezTo>
                  <a:cubicBezTo>
                    <a:pt x="1123" y="4694"/>
                    <a:pt x="1201" y="5995"/>
                    <a:pt x="1264" y="7280"/>
                  </a:cubicBezTo>
                  <a:cubicBezTo>
                    <a:pt x="1279" y="7500"/>
                    <a:pt x="1436" y="7641"/>
                    <a:pt x="1609" y="7688"/>
                  </a:cubicBezTo>
                  <a:cubicBezTo>
                    <a:pt x="1624" y="7923"/>
                    <a:pt x="1656" y="8142"/>
                    <a:pt x="1671" y="8377"/>
                  </a:cubicBezTo>
                  <a:cubicBezTo>
                    <a:pt x="1671" y="8503"/>
                    <a:pt x="1734" y="8612"/>
                    <a:pt x="1812" y="8706"/>
                  </a:cubicBezTo>
                  <a:cubicBezTo>
                    <a:pt x="1781" y="8753"/>
                    <a:pt x="1765" y="8801"/>
                    <a:pt x="1734" y="8848"/>
                  </a:cubicBezTo>
                  <a:cubicBezTo>
                    <a:pt x="1718" y="8910"/>
                    <a:pt x="1718" y="8957"/>
                    <a:pt x="1703" y="9004"/>
                  </a:cubicBezTo>
                  <a:cubicBezTo>
                    <a:pt x="1577" y="9130"/>
                    <a:pt x="1436" y="9239"/>
                    <a:pt x="1295" y="9365"/>
                  </a:cubicBezTo>
                  <a:cubicBezTo>
                    <a:pt x="1154" y="7014"/>
                    <a:pt x="1029" y="4647"/>
                    <a:pt x="840" y="2296"/>
                  </a:cubicBezTo>
                  <a:close/>
                  <a:moveTo>
                    <a:pt x="299" y="0"/>
                  </a:moveTo>
                  <a:cubicBezTo>
                    <a:pt x="146" y="0"/>
                    <a:pt x="0" y="102"/>
                    <a:pt x="10" y="305"/>
                  </a:cubicBezTo>
                  <a:cubicBezTo>
                    <a:pt x="88" y="3440"/>
                    <a:pt x="355" y="6575"/>
                    <a:pt x="574" y="9710"/>
                  </a:cubicBezTo>
                  <a:cubicBezTo>
                    <a:pt x="590" y="9866"/>
                    <a:pt x="684" y="9976"/>
                    <a:pt x="793" y="10023"/>
                  </a:cubicBezTo>
                  <a:cubicBezTo>
                    <a:pt x="841" y="10176"/>
                    <a:pt x="985" y="10303"/>
                    <a:pt x="1148" y="10303"/>
                  </a:cubicBezTo>
                  <a:cubicBezTo>
                    <a:pt x="1201" y="10303"/>
                    <a:pt x="1256" y="10289"/>
                    <a:pt x="1311" y="10258"/>
                  </a:cubicBezTo>
                  <a:cubicBezTo>
                    <a:pt x="1718" y="10070"/>
                    <a:pt x="2110" y="9851"/>
                    <a:pt x="2486" y="9647"/>
                  </a:cubicBezTo>
                  <a:cubicBezTo>
                    <a:pt x="2627" y="9631"/>
                    <a:pt x="2753" y="9569"/>
                    <a:pt x="2847" y="9475"/>
                  </a:cubicBezTo>
                  <a:cubicBezTo>
                    <a:pt x="2894" y="9427"/>
                    <a:pt x="2941" y="9396"/>
                    <a:pt x="2988" y="9349"/>
                  </a:cubicBezTo>
                  <a:cubicBezTo>
                    <a:pt x="5417" y="7938"/>
                    <a:pt x="7721" y="6199"/>
                    <a:pt x="10151" y="4819"/>
                  </a:cubicBezTo>
                  <a:cubicBezTo>
                    <a:pt x="10229" y="4757"/>
                    <a:pt x="10292" y="4694"/>
                    <a:pt x="10323" y="4615"/>
                  </a:cubicBezTo>
                  <a:cubicBezTo>
                    <a:pt x="10383" y="4639"/>
                    <a:pt x="10441" y="4649"/>
                    <a:pt x="10497" y="4649"/>
                  </a:cubicBezTo>
                  <a:cubicBezTo>
                    <a:pt x="10925" y="4649"/>
                    <a:pt x="11203" y="4024"/>
                    <a:pt x="10731" y="3816"/>
                  </a:cubicBezTo>
                  <a:cubicBezTo>
                    <a:pt x="9101" y="3032"/>
                    <a:pt x="7439" y="2296"/>
                    <a:pt x="5762" y="1606"/>
                  </a:cubicBezTo>
                  <a:cubicBezTo>
                    <a:pt x="4238" y="987"/>
                    <a:pt x="2525" y="34"/>
                    <a:pt x="860" y="34"/>
                  </a:cubicBezTo>
                  <a:cubicBezTo>
                    <a:pt x="796" y="34"/>
                    <a:pt x="732" y="36"/>
                    <a:pt x="668" y="39"/>
                  </a:cubicBezTo>
                  <a:cubicBezTo>
                    <a:pt x="621" y="39"/>
                    <a:pt x="590" y="70"/>
                    <a:pt x="558" y="117"/>
                  </a:cubicBezTo>
                  <a:cubicBezTo>
                    <a:pt x="492" y="39"/>
                    <a:pt x="394" y="0"/>
                    <a:pt x="2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79" name="Google Shape;1979;p69"/>
          <p:cNvSpPr txBox="1"/>
          <p:nvPr>
            <p:ph idx="4294967295" type="body"/>
          </p:nvPr>
        </p:nvSpPr>
        <p:spPr>
          <a:xfrm>
            <a:off x="1894250" y="2283825"/>
            <a:ext cx="5463900" cy="456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rPr b="1" lang="en">
                <a:solidFill>
                  <a:schemeClr val="dk1"/>
                </a:solidFill>
                <a:latin typeface="Itim"/>
                <a:ea typeface="Itim"/>
                <a:cs typeface="Itim"/>
                <a:sym typeface="Itim"/>
              </a:rPr>
              <a:t>Substitution, Augmentation, Modification, and Redefinition </a:t>
            </a:r>
            <a:endParaRPr b="1">
              <a:solidFill>
                <a:schemeClr val="dk1"/>
              </a:solidFill>
              <a:latin typeface="Itim"/>
              <a:ea typeface="Itim"/>
              <a:cs typeface="Itim"/>
              <a:sym typeface="Itim"/>
            </a:endParaRPr>
          </a:p>
          <a:p>
            <a:pPr indent="0" lvl="0" marL="0" rtl="0" algn="l">
              <a:lnSpc>
                <a:spcPct val="100000"/>
              </a:lnSpc>
              <a:spcBef>
                <a:spcPts val="99"/>
              </a:spcBef>
              <a:spcAft>
                <a:spcPts val="0"/>
              </a:spcAft>
              <a:buNone/>
            </a:pPr>
            <a:r>
              <a:t/>
            </a:r>
            <a:endParaRPr>
              <a:latin typeface="Muli"/>
              <a:ea typeface="Muli"/>
              <a:cs typeface="Muli"/>
              <a:sym typeface="Muli"/>
            </a:endParaRPr>
          </a:p>
          <a:p>
            <a:pPr indent="0" lvl="0" marL="0" rtl="0" algn="l">
              <a:lnSpc>
                <a:spcPct val="100000"/>
              </a:lnSpc>
              <a:spcBef>
                <a:spcPts val="99"/>
              </a:spcBef>
              <a:spcAft>
                <a:spcPts val="99"/>
              </a:spcAft>
              <a:buNone/>
            </a:pPr>
            <a:r>
              <a:t/>
            </a:r>
            <a:endParaRPr>
              <a:latin typeface="Muli"/>
              <a:ea typeface="Muli"/>
              <a:cs typeface="Muli"/>
              <a:sym typeface="Muli"/>
            </a:endParaRPr>
          </a:p>
        </p:txBody>
      </p:sp>
    </p:spTree>
  </p:cSld>
  <p:clrMapOvr>
    <a:masterClrMapping/>
  </p:clrMapOvr>
  <mc:AlternateContent>
    <mc:Choice Requires="p14">
      <p:transition spd="slow" p14:dur="1000">
        <p:push/>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3" name="Shape 1983"/>
        <p:cNvGrpSpPr/>
        <p:nvPr/>
      </p:nvGrpSpPr>
      <p:grpSpPr>
        <a:xfrm>
          <a:off x="0" y="0"/>
          <a:ext cx="0" cy="0"/>
          <a:chOff x="0" y="0"/>
          <a:chExt cx="0" cy="0"/>
        </a:xfrm>
      </p:grpSpPr>
      <p:sp>
        <p:nvSpPr>
          <p:cNvPr id="1984" name="Google Shape;1984;p70"/>
          <p:cNvSpPr txBox="1"/>
          <p:nvPr>
            <p:ph type="title"/>
          </p:nvPr>
        </p:nvSpPr>
        <p:spPr>
          <a:xfrm>
            <a:off x="581100" y="524775"/>
            <a:ext cx="3367200" cy="972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000"/>
              <a:t>What is it?</a:t>
            </a:r>
            <a:r>
              <a:rPr lang="en" sz="4000"/>
              <a:t> </a:t>
            </a:r>
            <a:endParaRPr sz="4000"/>
          </a:p>
        </p:txBody>
      </p:sp>
      <p:grpSp>
        <p:nvGrpSpPr>
          <p:cNvPr id="1985" name="Google Shape;1985;p70"/>
          <p:cNvGrpSpPr/>
          <p:nvPr/>
        </p:nvGrpSpPr>
        <p:grpSpPr>
          <a:xfrm>
            <a:off x="476548" y="1266125"/>
            <a:ext cx="4918367" cy="176025"/>
            <a:chOff x="4345425" y="2175475"/>
            <a:chExt cx="800750" cy="176025"/>
          </a:xfrm>
        </p:grpSpPr>
        <p:sp>
          <p:nvSpPr>
            <p:cNvPr id="1986" name="Google Shape;1986;p7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7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8" name="Google Shape;1988;p70"/>
          <p:cNvGrpSpPr/>
          <p:nvPr/>
        </p:nvGrpSpPr>
        <p:grpSpPr>
          <a:xfrm>
            <a:off x="476553" y="268312"/>
            <a:ext cx="806657" cy="421744"/>
            <a:chOff x="1822875" y="1377000"/>
            <a:chExt cx="548075" cy="286550"/>
          </a:xfrm>
        </p:grpSpPr>
        <p:sp>
          <p:nvSpPr>
            <p:cNvPr id="1989" name="Google Shape;1989;p70"/>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70"/>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70"/>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70"/>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70"/>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70"/>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70"/>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70"/>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70"/>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8" name="Google Shape;1998;p70"/>
          <p:cNvGrpSpPr/>
          <p:nvPr/>
        </p:nvGrpSpPr>
        <p:grpSpPr>
          <a:xfrm>
            <a:off x="7840615" y="4679711"/>
            <a:ext cx="1745583" cy="230173"/>
            <a:chOff x="1394800" y="3522000"/>
            <a:chExt cx="1048650" cy="138275"/>
          </a:xfrm>
        </p:grpSpPr>
        <p:sp>
          <p:nvSpPr>
            <p:cNvPr id="1999" name="Google Shape;1999;p70"/>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70"/>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70"/>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70"/>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70"/>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70"/>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70"/>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70"/>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70"/>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rgbClr val="D73B3B"/>
            </a:solidFill>
            <a:ln cap="flat" cmpd="sng" w="9525">
              <a:solidFill>
                <a:srgbClr val="F7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08" name="Google Shape;2008;p70"/>
          <p:cNvGrpSpPr/>
          <p:nvPr/>
        </p:nvGrpSpPr>
        <p:grpSpPr>
          <a:xfrm>
            <a:off x="770850" y="1442150"/>
            <a:ext cx="6507950" cy="3560825"/>
            <a:chOff x="770850" y="1442150"/>
            <a:chExt cx="6507950" cy="3560825"/>
          </a:xfrm>
        </p:grpSpPr>
        <p:pic>
          <p:nvPicPr>
            <p:cNvPr id="2009" name="Google Shape;2009;p70"/>
            <p:cNvPicPr preferRelativeResize="0"/>
            <p:nvPr/>
          </p:nvPicPr>
          <p:blipFill>
            <a:blip r:embed="rId3">
              <a:alphaModFix/>
            </a:blip>
            <a:stretch>
              <a:fillRect/>
            </a:stretch>
          </p:blipFill>
          <p:spPr>
            <a:xfrm>
              <a:off x="770850" y="1442150"/>
              <a:ext cx="6507950" cy="3253975"/>
            </a:xfrm>
            <a:prstGeom prst="rect">
              <a:avLst/>
            </a:prstGeom>
            <a:noFill/>
            <a:ln>
              <a:noFill/>
            </a:ln>
          </p:spPr>
        </p:pic>
        <p:sp>
          <p:nvSpPr>
            <p:cNvPr id="2010" name="Google Shape;2010;p70"/>
            <p:cNvSpPr txBox="1"/>
            <p:nvPr/>
          </p:nvSpPr>
          <p:spPr>
            <a:xfrm>
              <a:off x="2396400" y="4586575"/>
              <a:ext cx="4351200" cy="416400"/>
            </a:xfrm>
            <a:prstGeom prst="rect">
              <a:avLst/>
            </a:prstGeom>
            <a:noFill/>
            <a:ln>
              <a:noFill/>
            </a:ln>
          </p:spPr>
          <p:txBody>
            <a:bodyPr anchorCtr="0" anchor="t" bIns="91425" lIns="91425" spcFirstLastPara="1" rIns="91425" wrap="square" tIns="91425">
              <a:spAutoFit/>
            </a:bodyPr>
            <a:lstStyle/>
            <a:p>
              <a:pPr indent="0" lvl="0" marL="355600" rtl="0" algn="l">
                <a:lnSpc>
                  <a:spcPct val="115000"/>
                </a:lnSpc>
                <a:spcBef>
                  <a:spcPts val="1200"/>
                </a:spcBef>
                <a:spcAft>
                  <a:spcPts val="1200"/>
                </a:spcAft>
                <a:buNone/>
              </a:pPr>
              <a:r>
                <a:rPr lang="en" sz="700">
                  <a:solidFill>
                    <a:schemeClr val="dk2"/>
                  </a:solidFill>
                </a:rPr>
                <a:t>Lefflerd. (2016). </a:t>
              </a:r>
              <a:r>
                <a:rPr i="1" lang="en" sz="700">
                  <a:solidFill>
                    <a:schemeClr val="dk2"/>
                  </a:solidFill>
                </a:rPr>
                <a:t>Explanation of the Samr Model</a:t>
              </a:r>
              <a:r>
                <a:rPr lang="en" sz="700">
                  <a:solidFill>
                    <a:schemeClr val="dk2"/>
                  </a:solidFill>
                </a:rPr>
                <a:t>. Wikimedia Commons. Retrieved April 4, 2022, from https://upload.wikimedia.org/wikipedia/commons/5/5e/The_SAMR_Model.jpg. </a:t>
              </a:r>
              <a:endParaRPr sz="700">
                <a:solidFill>
                  <a:schemeClr val="dk2"/>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008"/>
                                        </p:tgtEl>
                                        <p:attrNameLst>
                                          <p:attrName>style.visibility</p:attrName>
                                        </p:attrNameLst>
                                      </p:cBhvr>
                                      <p:to>
                                        <p:strVal val="visible"/>
                                      </p:to>
                                    </p:set>
                                    <p:anim calcmode="lin" valueType="num">
                                      <p:cBhvr additive="base">
                                        <p:cTn dur="1000"/>
                                        <p:tgtEl>
                                          <p:spTgt spid="200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4" name="Shape 2014"/>
        <p:cNvGrpSpPr/>
        <p:nvPr/>
      </p:nvGrpSpPr>
      <p:grpSpPr>
        <a:xfrm>
          <a:off x="0" y="0"/>
          <a:ext cx="0" cy="0"/>
          <a:chOff x="0" y="0"/>
          <a:chExt cx="0" cy="0"/>
        </a:xfrm>
      </p:grpSpPr>
      <p:grpSp>
        <p:nvGrpSpPr>
          <p:cNvPr id="2015" name="Google Shape;2015;p71"/>
          <p:cNvGrpSpPr/>
          <p:nvPr/>
        </p:nvGrpSpPr>
        <p:grpSpPr>
          <a:xfrm flipH="1">
            <a:off x="784237" y="934500"/>
            <a:ext cx="4594704" cy="176025"/>
            <a:chOff x="4345425" y="2175475"/>
            <a:chExt cx="800750" cy="176025"/>
          </a:xfrm>
        </p:grpSpPr>
        <p:sp>
          <p:nvSpPr>
            <p:cNvPr id="2016" name="Google Shape;2016;p7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7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18" name="Google Shape;2018;p71"/>
          <p:cNvSpPr txBox="1"/>
          <p:nvPr>
            <p:ph type="title"/>
          </p:nvPr>
        </p:nvSpPr>
        <p:spPr>
          <a:xfrm>
            <a:off x="720000" y="540000"/>
            <a:ext cx="5376900" cy="993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Development of the SAMR Model</a:t>
            </a:r>
            <a:endParaRPr/>
          </a:p>
        </p:txBody>
      </p:sp>
      <p:sp>
        <p:nvSpPr>
          <p:cNvPr id="2019" name="Google Shape;2019;p71"/>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20" name="Google Shape;2020;p71"/>
          <p:cNvGrpSpPr/>
          <p:nvPr/>
        </p:nvGrpSpPr>
        <p:grpSpPr>
          <a:xfrm>
            <a:off x="580038" y="1179050"/>
            <a:ext cx="4000900" cy="2956138"/>
            <a:chOff x="720000" y="1179063"/>
            <a:chExt cx="4000900" cy="2956138"/>
          </a:xfrm>
        </p:grpSpPr>
        <p:pic>
          <p:nvPicPr>
            <p:cNvPr id="2021" name="Google Shape;2021;p71"/>
            <p:cNvPicPr preferRelativeResize="0"/>
            <p:nvPr/>
          </p:nvPicPr>
          <p:blipFill rotWithShape="1">
            <a:blip r:embed="rId3">
              <a:alphaModFix/>
            </a:blip>
            <a:srcRect b="0" l="11235" r="3059" t="0"/>
            <a:stretch/>
          </p:blipFill>
          <p:spPr>
            <a:xfrm>
              <a:off x="789975" y="1179063"/>
              <a:ext cx="3930925" cy="2579825"/>
            </a:xfrm>
            <a:prstGeom prst="rect">
              <a:avLst/>
            </a:prstGeom>
            <a:noFill/>
            <a:ln>
              <a:noFill/>
            </a:ln>
          </p:spPr>
        </p:pic>
        <p:sp>
          <p:nvSpPr>
            <p:cNvPr id="2022" name="Google Shape;2022;p71"/>
            <p:cNvSpPr txBox="1"/>
            <p:nvPr/>
          </p:nvSpPr>
          <p:spPr>
            <a:xfrm>
              <a:off x="720000" y="3827400"/>
              <a:ext cx="3135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https://i.ytimg.com/vi/ZQTx2UQQvbU/maxresdefault.jpg</a:t>
              </a:r>
              <a:endParaRPr sz="800"/>
            </a:p>
          </p:txBody>
        </p:sp>
      </p:grpSp>
      <p:grpSp>
        <p:nvGrpSpPr>
          <p:cNvPr id="2023" name="Google Shape;2023;p71"/>
          <p:cNvGrpSpPr/>
          <p:nvPr/>
        </p:nvGrpSpPr>
        <p:grpSpPr>
          <a:xfrm>
            <a:off x="4861475" y="1247575"/>
            <a:ext cx="4189975" cy="3725275"/>
            <a:chOff x="4861475" y="1247575"/>
            <a:chExt cx="4189975" cy="3725275"/>
          </a:xfrm>
        </p:grpSpPr>
        <p:pic>
          <p:nvPicPr>
            <p:cNvPr id="2024" name="Google Shape;2024;p71"/>
            <p:cNvPicPr preferRelativeResize="0"/>
            <p:nvPr/>
          </p:nvPicPr>
          <p:blipFill rotWithShape="1">
            <a:blip r:embed="rId4">
              <a:alphaModFix/>
            </a:blip>
            <a:srcRect b="0" l="7270" r="0" t="0"/>
            <a:stretch/>
          </p:blipFill>
          <p:spPr>
            <a:xfrm>
              <a:off x="4861475" y="1247575"/>
              <a:ext cx="4055900" cy="3280426"/>
            </a:xfrm>
            <a:prstGeom prst="rect">
              <a:avLst/>
            </a:prstGeom>
            <a:noFill/>
            <a:ln>
              <a:noFill/>
            </a:ln>
          </p:spPr>
        </p:pic>
        <p:sp>
          <p:nvSpPr>
            <p:cNvPr id="2025" name="Google Shape;2025;p71"/>
            <p:cNvSpPr txBox="1"/>
            <p:nvPr/>
          </p:nvSpPr>
          <p:spPr>
            <a:xfrm>
              <a:off x="5062050" y="4665050"/>
              <a:ext cx="3989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https://upload.wikimedia.org/wikipedia/commons/5/53/SAMR-Bloom-Schrock.jpg</a:t>
              </a:r>
              <a:endParaRPr sz="800"/>
            </a:p>
          </p:txBody>
        </p:sp>
      </p:grpSp>
      <p:sp>
        <p:nvSpPr>
          <p:cNvPr id="2026" name="Google Shape;2026;p71"/>
          <p:cNvSpPr txBox="1"/>
          <p:nvPr>
            <p:ph type="title"/>
          </p:nvPr>
        </p:nvSpPr>
        <p:spPr>
          <a:xfrm>
            <a:off x="784225" y="3202150"/>
            <a:ext cx="3344400" cy="48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300">
                <a:solidFill>
                  <a:srgbClr val="EEAE34"/>
                </a:solidFill>
              </a:rPr>
              <a:t>Dr. Ruben  Puentedura</a:t>
            </a:r>
            <a:endParaRPr sz="2300">
              <a:solidFill>
                <a:srgbClr val="EEAE34"/>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020"/>
                                        </p:tgtEl>
                                        <p:attrNameLst>
                                          <p:attrName>style.visibility</p:attrName>
                                        </p:attrNameLst>
                                      </p:cBhvr>
                                      <p:to>
                                        <p:strVal val="visible"/>
                                      </p:to>
                                    </p:set>
                                    <p:anim calcmode="lin" valueType="num">
                                      <p:cBhvr additive="base">
                                        <p:cTn dur="1000"/>
                                        <p:tgtEl>
                                          <p:spTgt spid="202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26"/>
                                        </p:tgtEl>
                                        <p:attrNameLst>
                                          <p:attrName>style.visibility</p:attrName>
                                        </p:attrNameLst>
                                      </p:cBhvr>
                                      <p:to>
                                        <p:strVal val="visible"/>
                                      </p:to>
                                    </p:set>
                                    <p:animEffect filter="fade" transition="in">
                                      <p:cBhvr>
                                        <p:cTn dur="1000"/>
                                        <p:tgtEl>
                                          <p:spTgt spid="20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023"/>
                                        </p:tgtEl>
                                        <p:attrNameLst>
                                          <p:attrName>style.visibility</p:attrName>
                                        </p:attrNameLst>
                                      </p:cBhvr>
                                      <p:to>
                                        <p:strVal val="visible"/>
                                      </p:to>
                                    </p:set>
                                    <p:anim calcmode="lin" valueType="num">
                                      <p:cBhvr additive="base">
                                        <p:cTn dur="1000"/>
                                        <p:tgtEl>
                                          <p:spTgt spid="20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0" name="Shape 2030"/>
        <p:cNvGrpSpPr/>
        <p:nvPr/>
      </p:nvGrpSpPr>
      <p:grpSpPr>
        <a:xfrm>
          <a:off x="0" y="0"/>
          <a:ext cx="0" cy="0"/>
          <a:chOff x="0" y="0"/>
          <a:chExt cx="0" cy="0"/>
        </a:xfrm>
      </p:grpSpPr>
      <p:grpSp>
        <p:nvGrpSpPr>
          <p:cNvPr id="2031" name="Google Shape;2031;p72"/>
          <p:cNvGrpSpPr/>
          <p:nvPr/>
        </p:nvGrpSpPr>
        <p:grpSpPr>
          <a:xfrm flipH="1">
            <a:off x="784237" y="934500"/>
            <a:ext cx="4594704" cy="176025"/>
            <a:chOff x="4345425" y="2175475"/>
            <a:chExt cx="800750" cy="176025"/>
          </a:xfrm>
        </p:grpSpPr>
        <p:sp>
          <p:nvSpPr>
            <p:cNvPr id="2032" name="Google Shape;2032;p7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7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34" name="Google Shape;2034;p72"/>
          <p:cNvSpPr txBox="1"/>
          <p:nvPr>
            <p:ph type="title"/>
          </p:nvPr>
        </p:nvSpPr>
        <p:spPr>
          <a:xfrm>
            <a:off x="720000" y="540000"/>
            <a:ext cx="7475400" cy="56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Enhancing and Transforming Learning </a:t>
            </a:r>
            <a:endParaRPr/>
          </a:p>
        </p:txBody>
      </p:sp>
      <p:sp>
        <p:nvSpPr>
          <p:cNvPr id="2035" name="Google Shape;2035;p72"/>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36" name="Google Shape;2036;p72"/>
          <p:cNvGrpSpPr/>
          <p:nvPr/>
        </p:nvGrpSpPr>
        <p:grpSpPr>
          <a:xfrm>
            <a:off x="5034663" y="1479876"/>
            <a:ext cx="3929449" cy="3328574"/>
            <a:chOff x="5034663" y="1479876"/>
            <a:chExt cx="3929449" cy="3328574"/>
          </a:xfrm>
        </p:grpSpPr>
        <p:pic>
          <p:nvPicPr>
            <p:cNvPr id="2037" name="Google Shape;2037;p72"/>
            <p:cNvPicPr preferRelativeResize="0"/>
            <p:nvPr/>
          </p:nvPicPr>
          <p:blipFill>
            <a:blip r:embed="rId3">
              <a:alphaModFix/>
            </a:blip>
            <a:stretch>
              <a:fillRect/>
            </a:stretch>
          </p:blipFill>
          <p:spPr>
            <a:xfrm>
              <a:off x="5034663" y="2951350"/>
              <a:ext cx="3929449" cy="1541600"/>
            </a:xfrm>
            <a:prstGeom prst="rect">
              <a:avLst/>
            </a:prstGeom>
            <a:noFill/>
            <a:ln>
              <a:noFill/>
            </a:ln>
          </p:spPr>
        </p:pic>
        <p:pic>
          <p:nvPicPr>
            <p:cNvPr id="2038" name="Google Shape;2038;p72"/>
            <p:cNvPicPr preferRelativeResize="0"/>
            <p:nvPr/>
          </p:nvPicPr>
          <p:blipFill>
            <a:blip r:embed="rId4">
              <a:alphaModFix/>
            </a:blip>
            <a:stretch>
              <a:fillRect/>
            </a:stretch>
          </p:blipFill>
          <p:spPr>
            <a:xfrm>
              <a:off x="5049500" y="1479876"/>
              <a:ext cx="3899776" cy="1471476"/>
            </a:xfrm>
            <a:prstGeom prst="rect">
              <a:avLst/>
            </a:prstGeom>
            <a:noFill/>
            <a:ln>
              <a:noFill/>
            </a:ln>
          </p:spPr>
        </p:pic>
        <p:sp>
          <p:nvSpPr>
            <p:cNvPr id="2039" name="Google Shape;2039;p72"/>
            <p:cNvSpPr txBox="1"/>
            <p:nvPr/>
          </p:nvSpPr>
          <p:spPr>
            <a:xfrm>
              <a:off x="5226724" y="4377350"/>
              <a:ext cx="36234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https://www.modelteaching.com/wp-content/uploads/2021/06/SAMR-Model-High-School-History.png.webp</a:t>
              </a:r>
              <a:endParaRPr sz="800"/>
            </a:p>
          </p:txBody>
        </p:sp>
      </p:grpSp>
      <p:grpSp>
        <p:nvGrpSpPr>
          <p:cNvPr id="2040" name="Google Shape;2040;p72"/>
          <p:cNvGrpSpPr/>
          <p:nvPr/>
        </p:nvGrpSpPr>
        <p:grpSpPr>
          <a:xfrm>
            <a:off x="587700" y="1358325"/>
            <a:ext cx="4300649" cy="3569225"/>
            <a:chOff x="587700" y="1358325"/>
            <a:chExt cx="4300649" cy="3569225"/>
          </a:xfrm>
        </p:grpSpPr>
        <p:pic>
          <p:nvPicPr>
            <p:cNvPr id="2041" name="Google Shape;2041;p72"/>
            <p:cNvPicPr preferRelativeResize="0"/>
            <p:nvPr/>
          </p:nvPicPr>
          <p:blipFill rotWithShape="1">
            <a:blip r:embed="rId5">
              <a:alphaModFix/>
            </a:blip>
            <a:srcRect b="0" l="0" r="5855" t="0"/>
            <a:stretch/>
          </p:blipFill>
          <p:spPr>
            <a:xfrm>
              <a:off x="587700" y="1358325"/>
              <a:ext cx="4300649" cy="3328576"/>
            </a:xfrm>
            <a:prstGeom prst="rect">
              <a:avLst/>
            </a:prstGeom>
            <a:noFill/>
            <a:ln>
              <a:noFill/>
            </a:ln>
          </p:spPr>
        </p:pic>
        <p:sp>
          <p:nvSpPr>
            <p:cNvPr id="2042" name="Google Shape;2042;p72"/>
            <p:cNvSpPr txBox="1"/>
            <p:nvPr/>
          </p:nvSpPr>
          <p:spPr>
            <a:xfrm>
              <a:off x="587700" y="4619750"/>
              <a:ext cx="38997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https://elearning.tki.org.nz/Professional-learning/Teacher-inquiry/SAMR-model</a:t>
              </a:r>
              <a:endParaRPr sz="8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2040"/>
                                        </p:tgtEl>
                                        <p:attrNameLst>
                                          <p:attrName>style.visibility</p:attrName>
                                        </p:attrNameLst>
                                      </p:cBhvr>
                                      <p:to>
                                        <p:strVal val="visible"/>
                                      </p:to>
                                    </p:set>
                                    <p:anim calcmode="lin" valueType="num">
                                      <p:cBhvr additive="base">
                                        <p:cTn dur="1000"/>
                                        <p:tgtEl>
                                          <p:spTgt spid="2040"/>
                                        </p:tgtEl>
                                        <p:attrNameLst>
                                          <p:attrName>ppt_w</p:attrName>
                                        </p:attrNameLst>
                                      </p:cBhvr>
                                      <p:tavLst>
                                        <p:tav fmla="" tm="0">
                                          <p:val>
                                            <p:strVal val="0"/>
                                          </p:val>
                                        </p:tav>
                                        <p:tav fmla="" tm="100000">
                                          <p:val>
                                            <p:strVal val="#ppt_w"/>
                                          </p:val>
                                        </p:tav>
                                      </p:tavLst>
                                    </p:anim>
                                    <p:anim calcmode="lin" valueType="num">
                                      <p:cBhvr additive="base">
                                        <p:cTn dur="1000"/>
                                        <p:tgtEl>
                                          <p:spTgt spid="2040"/>
                                        </p:tgtEl>
                                        <p:attrNameLst>
                                          <p:attrName>ppt_h</p:attrName>
                                        </p:attrNameLst>
                                      </p:cBhvr>
                                      <p:tavLst>
                                        <p:tav fmla="" tm="0">
                                          <p:val>
                                            <p:strVal val="0"/>
                                          </p:val>
                                        </p:tav>
                                        <p:tav fmla="" tm="100000">
                                          <p:val>
                                            <p:strVal val="#ppt_h"/>
                                          </p:val>
                                        </p:tav>
                                      </p:tavLst>
                                    </p:anim>
                                  </p:childTnLst>
                                </p:cTn>
                              </p:par>
                              <p:par>
                                <p:cTn fill="hold" nodeType="withEffect" presetClass="emph" presetID="8" presetSubtype="0">
                                  <p:stCondLst>
                                    <p:cond delay="0"/>
                                  </p:stCondLst>
                                  <p:childTnLst>
                                    <p:animRot by="-21600000">
                                      <p:cBhvr>
                                        <p:cTn dur="1000" fill="hold"/>
                                        <p:tgtEl>
                                          <p:spTgt spid="2036"/>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6" name="Shape 2046"/>
        <p:cNvGrpSpPr/>
        <p:nvPr/>
      </p:nvGrpSpPr>
      <p:grpSpPr>
        <a:xfrm>
          <a:off x="0" y="0"/>
          <a:ext cx="0" cy="0"/>
          <a:chOff x="0" y="0"/>
          <a:chExt cx="0" cy="0"/>
        </a:xfrm>
      </p:grpSpPr>
      <p:grpSp>
        <p:nvGrpSpPr>
          <p:cNvPr id="2047" name="Google Shape;2047;p73"/>
          <p:cNvGrpSpPr/>
          <p:nvPr/>
        </p:nvGrpSpPr>
        <p:grpSpPr>
          <a:xfrm flipH="1">
            <a:off x="784237" y="934500"/>
            <a:ext cx="4594704" cy="176025"/>
            <a:chOff x="4345425" y="2175475"/>
            <a:chExt cx="800750" cy="176025"/>
          </a:xfrm>
        </p:grpSpPr>
        <p:sp>
          <p:nvSpPr>
            <p:cNvPr id="2048" name="Google Shape;2048;p7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7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0" name="Google Shape;2050;p73"/>
          <p:cNvSpPr txBox="1"/>
          <p:nvPr>
            <p:ph type="title"/>
          </p:nvPr>
        </p:nvSpPr>
        <p:spPr>
          <a:xfrm>
            <a:off x="720000" y="540000"/>
            <a:ext cx="7475400" cy="56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The SAMR Model in Review</a:t>
            </a:r>
            <a:endParaRPr/>
          </a:p>
        </p:txBody>
      </p:sp>
      <p:sp>
        <p:nvSpPr>
          <p:cNvPr id="2051" name="Google Shape;2051;p73"/>
          <p:cNvSpPr/>
          <p:nvPr/>
        </p:nvSpPr>
        <p:spPr>
          <a:xfrm rot="442426">
            <a:off x="8229710" y="-161880"/>
            <a:ext cx="102851" cy="551273"/>
          </a:xfrm>
          <a:prstGeom prst="roundRect">
            <a:avLst>
              <a:gd fmla="val 50000" name="adj"/>
            </a:avLst>
          </a:prstGeom>
          <a:solidFill>
            <a:schemeClr val="lt2">
              <a:alpha val="474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52" name="Google Shape;2052;p73"/>
          <p:cNvGrpSpPr/>
          <p:nvPr/>
        </p:nvGrpSpPr>
        <p:grpSpPr>
          <a:xfrm>
            <a:off x="5854150" y="393800"/>
            <a:ext cx="3039900" cy="4682475"/>
            <a:chOff x="5854150" y="393800"/>
            <a:chExt cx="3039900" cy="4682475"/>
          </a:xfrm>
        </p:grpSpPr>
        <p:pic>
          <p:nvPicPr>
            <p:cNvPr id="2053" name="Google Shape;2053;p73"/>
            <p:cNvPicPr preferRelativeResize="0"/>
            <p:nvPr/>
          </p:nvPicPr>
          <p:blipFill>
            <a:blip r:embed="rId3">
              <a:alphaModFix/>
            </a:blip>
            <a:stretch>
              <a:fillRect/>
            </a:stretch>
          </p:blipFill>
          <p:spPr>
            <a:xfrm>
              <a:off x="5997150" y="393800"/>
              <a:ext cx="2767926" cy="4146852"/>
            </a:xfrm>
            <a:prstGeom prst="rect">
              <a:avLst/>
            </a:prstGeom>
            <a:noFill/>
            <a:ln>
              <a:noFill/>
            </a:ln>
          </p:spPr>
        </p:pic>
        <p:sp>
          <p:nvSpPr>
            <p:cNvPr id="2054" name="Google Shape;2054;p73"/>
            <p:cNvSpPr txBox="1"/>
            <p:nvPr/>
          </p:nvSpPr>
          <p:spPr>
            <a:xfrm>
              <a:off x="5854150" y="4645175"/>
              <a:ext cx="3039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t>https://images.pexels.com/photos/4144224/pexels-photo-4144224.jpeg?auto=compress&amp;cs=tinysrgb&amp;w=1260&amp;h=750&amp;dpr=2</a:t>
              </a:r>
              <a:endParaRPr sz="800"/>
            </a:p>
          </p:txBody>
        </p:sp>
      </p:grpSp>
      <p:sp>
        <p:nvSpPr>
          <p:cNvPr id="2055" name="Google Shape;2055;p73"/>
          <p:cNvSpPr txBox="1"/>
          <p:nvPr/>
        </p:nvSpPr>
        <p:spPr>
          <a:xfrm>
            <a:off x="473650" y="1110525"/>
            <a:ext cx="5380500" cy="2339700"/>
          </a:xfrm>
          <a:prstGeom prst="rect">
            <a:avLst/>
          </a:prstGeom>
          <a:noFill/>
          <a:ln>
            <a:noFill/>
          </a:ln>
        </p:spPr>
        <p:txBody>
          <a:bodyPr anchorCtr="0" anchor="t" bIns="91425" lIns="91425" spcFirstLastPara="1" rIns="91425" wrap="square" tIns="91425">
            <a:spAutoFit/>
          </a:bodyPr>
          <a:lstStyle/>
          <a:p>
            <a:pPr indent="-260350" lvl="0" marL="285750" rtl="0" algn="l">
              <a:spcBef>
                <a:spcPts val="0"/>
              </a:spcBef>
              <a:spcAft>
                <a:spcPts val="0"/>
              </a:spcAft>
              <a:buSzPts val="1400"/>
              <a:buChar char="●"/>
            </a:pPr>
            <a:r>
              <a:rPr lang="en"/>
              <a:t>Using multimedia and technology can enhance and transform teaching and learning.</a:t>
            </a:r>
            <a:endParaRPr/>
          </a:p>
          <a:p>
            <a:pPr indent="0" lvl="0" marL="457200" rtl="0" algn="l">
              <a:spcBef>
                <a:spcPts val="0"/>
              </a:spcBef>
              <a:spcAft>
                <a:spcPts val="0"/>
              </a:spcAft>
              <a:buNone/>
            </a:pPr>
            <a:r>
              <a:t/>
            </a:r>
            <a:endParaRPr/>
          </a:p>
          <a:p>
            <a:pPr indent="-260350" lvl="0" marL="285750" rtl="0" algn="l">
              <a:spcBef>
                <a:spcPts val="0"/>
              </a:spcBef>
              <a:spcAft>
                <a:spcPts val="0"/>
              </a:spcAft>
              <a:buSzPts val="1400"/>
              <a:buChar char="●"/>
            </a:pPr>
            <a:r>
              <a:rPr lang="en"/>
              <a:t>Using the SAMR model communicates to students that connections to learning can be made through multiple approaches.</a:t>
            </a:r>
            <a:endParaRPr/>
          </a:p>
          <a:p>
            <a:pPr indent="0" lvl="0" marL="457200" rtl="0" algn="l">
              <a:spcBef>
                <a:spcPts val="0"/>
              </a:spcBef>
              <a:spcAft>
                <a:spcPts val="0"/>
              </a:spcAft>
              <a:buNone/>
            </a:pPr>
            <a:r>
              <a:t/>
            </a:r>
            <a:endParaRPr/>
          </a:p>
          <a:p>
            <a:pPr indent="-260350" lvl="0" marL="285750" rtl="0" algn="l">
              <a:spcBef>
                <a:spcPts val="0"/>
              </a:spcBef>
              <a:spcAft>
                <a:spcPts val="0"/>
              </a:spcAft>
              <a:buSzPts val="1400"/>
              <a:buChar char="●"/>
            </a:pPr>
            <a:r>
              <a:rPr lang="en"/>
              <a:t>SAMR along with Bloom’s Taxonomy, and TPACK afford a way to guide educators’ ability to construct an impactful use of technology for effective learning.</a:t>
            </a:r>
            <a:endParaRPr/>
          </a:p>
        </p:txBody>
      </p:sp>
      <p:pic>
        <p:nvPicPr>
          <p:cNvPr id="2056" name="Google Shape;2056;p73"/>
          <p:cNvPicPr preferRelativeResize="0"/>
          <p:nvPr/>
        </p:nvPicPr>
        <p:blipFill>
          <a:blip r:embed="rId4">
            <a:alphaModFix/>
          </a:blip>
          <a:stretch>
            <a:fillRect/>
          </a:stretch>
        </p:blipFill>
        <p:spPr>
          <a:xfrm>
            <a:off x="1486950" y="3399900"/>
            <a:ext cx="3039900" cy="1519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2">
                                  <p:stCondLst>
                                    <p:cond delay="0"/>
                                  </p:stCondLst>
                                  <p:childTnLst>
                                    <p:set>
                                      <p:cBhvr>
                                        <p:cTn dur="1" fill="hold">
                                          <p:stCondLst>
                                            <p:cond delay="0"/>
                                          </p:stCondLst>
                                        </p:cTn>
                                        <p:tgtEl>
                                          <p:spTgt spid="2052"/>
                                        </p:tgtEl>
                                        <p:attrNameLst>
                                          <p:attrName>style.visibility</p:attrName>
                                        </p:attrNameLst>
                                      </p:cBhvr>
                                      <p:to>
                                        <p:strVal val="visible"/>
                                      </p:to>
                                    </p:set>
                                    <p:anim calcmode="lin" valueType="num">
                                      <p:cBhvr additive="base">
                                        <p:cTn dur="1000"/>
                                        <p:tgtEl>
                                          <p:spTgt spid="205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2056"/>
                                        </p:tgtEl>
                                        <p:attrNameLst>
                                          <p:attrName>style.visibility</p:attrName>
                                        </p:attrNameLst>
                                      </p:cBhvr>
                                      <p:to>
                                        <p:strVal val="visible"/>
                                      </p:to>
                                    </p:set>
                                    <p:anim calcmode="lin" valueType="num">
                                      <p:cBhvr additive="base">
                                        <p:cTn dur="1000"/>
                                        <p:tgtEl>
                                          <p:spTgt spid="20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0"/>
                                  </p:stCondLst>
                                  <p:childTnLst>
                                    <p:set>
                                      <p:cBhvr>
                                        <p:cTn dur="1" fill="hold">
                                          <p:stCondLst>
                                            <p:cond delay="0"/>
                                          </p:stCondLst>
                                        </p:cTn>
                                        <p:tgtEl>
                                          <p:spTgt spid="2055"/>
                                        </p:tgtEl>
                                        <p:attrNameLst>
                                          <p:attrName>style.visibility</p:attrName>
                                        </p:attrNameLst>
                                      </p:cBhvr>
                                      <p:to>
                                        <p:strVal val="visible"/>
                                      </p:to>
                                    </p:set>
                                    <p:anim calcmode="lin" valueType="num">
                                      <p:cBhvr additive="base">
                                        <p:cTn dur="1000"/>
                                        <p:tgtEl>
                                          <p:spTgt spid="205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0" name="Shape 2060"/>
        <p:cNvGrpSpPr/>
        <p:nvPr/>
      </p:nvGrpSpPr>
      <p:grpSpPr>
        <a:xfrm>
          <a:off x="0" y="0"/>
          <a:ext cx="0" cy="0"/>
          <a:chOff x="0" y="0"/>
          <a:chExt cx="0" cy="0"/>
        </a:xfrm>
      </p:grpSpPr>
      <p:grpSp>
        <p:nvGrpSpPr>
          <p:cNvPr id="2061" name="Google Shape;2061;p74"/>
          <p:cNvGrpSpPr/>
          <p:nvPr/>
        </p:nvGrpSpPr>
        <p:grpSpPr>
          <a:xfrm>
            <a:off x="2800290" y="1572362"/>
            <a:ext cx="1838815" cy="2706778"/>
            <a:chOff x="1282190" y="1486412"/>
            <a:chExt cx="1838815" cy="2706778"/>
          </a:xfrm>
        </p:grpSpPr>
        <p:grpSp>
          <p:nvGrpSpPr>
            <p:cNvPr id="2062" name="Google Shape;2062;p74"/>
            <p:cNvGrpSpPr/>
            <p:nvPr/>
          </p:nvGrpSpPr>
          <p:grpSpPr>
            <a:xfrm>
              <a:off x="1282190" y="1776851"/>
              <a:ext cx="1838815" cy="2416338"/>
              <a:chOff x="3109075" y="715403"/>
              <a:chExt cx="1313439" cy="1136566"/>
            </a:xfrm>
          </p:grpSpPr>
          <p:sp>
            <p:nvSpPr>
              <p:cNvPr id="2063" name="Google Shape;2063;p74"/>
              <p:cNvSpPr/>
              <p:nvPr/>
            </p:nvSpPr>
            <p:spPr>
              <a:xfrm>
                <a:off x="3116665" y="722234"/>
                <a:ext cx="1305849" cy="1124992"/>
              </a:xfrm>
              <a:custGeom>
                <a:rect b="b" l="l" r="r" t="t"/>
                <a:pathLst>
                  <a:path extrusionOk="0" h="29646" w="34412">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74"/>
              <p:cNvSpPr/>
              <p:nvPr/>
            </p:nvSpPr>
            <p:spPr>
              <a:xfrm>
                <a:off x="3109075" y="715403"/>
                <a:ext cx="1294427" cy="1136566"/>
              </a:xfrm>
              <a:custGeom>
                <a:rect b="b" l="l" r="r" t="t"/>
                <a:pathLst>
                  <a:path extrusionOk="0" h="29951" w="34111">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65" name="Google Shape;2065;p74"/>
            <p:cNvGrpSpPr/>
            <p:nvPr/>
          </p:nvGrpSpPr>
          <p:grpSpPr>
            <a:xfrm>
              <a:off x="1303598" y="1486412"/>
              <a:ext cx="1776231" cy="362376"/>
              <a:chOff x="3124292" y="481000"/>
              <a:chExt cx="1268737" cy="258840"/>
            </a:xfrm>
          </p:grpSpPr>
          <p:sp>
            <p:nvSpPr>
              <p:cNvPr id="2066" name="Google Shape;2066;p74"/>
              <p:cNvSpPr/>
              <p:nvPr/>
            </p:nvSpPr>
            <p:spPr>
              <a:xfrm>
                <a:off x="3131882" y="487679"/>
                <a:ext cx="1254506" cy="245938"/>
              </a:xfrm>
              <a:custGeom>
                <a:rect b="b" l="l" r="r" t="t"/>
                <a:pathLst>
                  <a:path extrusionOk="0" h="6481" w="33059">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74"/>
              <p:cNvSpPr/>
              <p:nvPr/>
            </p:nvSpPr>
            <p:spPr>
              <a:xfrm>
                <a:off x="3124292" y="481000"/>
                <a:ext cx="1268737" cy="258840"/>
              </a:xfrm>
              <a:custGeom>
                <a:rect b="b" l="l" r="r" t="t"/>
                <a:pathLst>
                  <a:path extrusionOk="0" h="6821" w="33434">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068" name="Google Shape;2068;p74"/>
          <p:cNvGrpSpPr/>
          <p:nvPr/>
        </p:nvGrpSpPr>
        <p:grpSpPr>
          <a:xfrm>
            <a:off x="4799115" y="1548412"/>
            <a:ext cx="1838815" cy="2706778"/>
            <a:chOff x="1282190" y="1486412"/>
            <a:chExt cx="1838815" cy="2706778"/>
          </a:xfrm>
        </p:grpSpPr>
        <p:grpSp>
          <p:nvGrpSpPr>
            <p:cNvPr id="2069" name="Google Shape;2069;p74"/>
            <p:cNvGrpSpPr/>
            <p:nvPr/>
          </p:nvGrpSpPr>
          <p:grpSpPr>
            <a:xfrm>
              <a:off x="1282190" y="1776851"/>
              <a:ext cx="1838815" cy="2416338"/>
              <a:chOff x="3109075" y="715403"/>
              <a:chExt cx="1313439" cy="1136566"/>
            </a:xfrm>
          </p:grpSpPr>
          <p:sp>
            <p:nvSpPr>
              <p:cNvPr id="2070" name="Google Shape;2070;p74"/>
              <p:cNvSpPr/>
              <p:nvPr/>
            </p:nvSpPr>
            <p:spPr>
              <a:xfrm>
                <a:off x="3116665" y="722234"/>
                <a:ext cx="1305849" cy="1124992"/>
              </a:xfrm>
              <a:custGeom>
                <a:rect b="b" l="l" r="r" t="t"/>
                <a:pathLst>
                  <a:path extrusionOk="0" h="29646" w="34412">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74"/>
              <p:cNvSpPr/>
              <p:nvPr/>
            </p:nvSpPr>
            <p:spPr>
              <a:xfrm>
                <a:off x="3109075" y="715403"/>
                <a:ext cx="1294427" cy="1136566"/>
              </a:xfrm>
              <a:custGeom>
                <a:rect b="b" l="l" r="r" t="t"/>
                <a:pathLst>
                  <a:path extrusionOk="0" h="29951" w="34111">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2" name="Google Shape;2072;p74"/>
            <p:cNvGrpSpPr/>
            <p:nvPr/>
          </p:nvGrpSpPr>
          <p:grpSpPr>
            <a:xfrm>
              <a:off x="1303598" y="1486412"/>
              <a:ext cx="1776231" cy="362376"/>
              <a:chOff x="3124292" y="481000"/>
              <a:chExt cx="1268737" cy="258840"/>
            </a:xfrm>
          </p:grpSpPr>
          <p:sp>
            <p:nvSpPr>
              <p:cNvPr id="2073" name="Google Shape;2073;p74"/>
              <p:cNvSpPr/>
              <p:nvPr/>
            </p:nvSpPr>
            <p:spPr>
              <a:xfrm>
                <a:off x="3131882" y="487679"/>
                <a:ext cx="1254506" cy="245938"/>
              </a:xfrm>
              <a:custGeom>
                <a:rect b="b" l="l" r="r" t="t"/>
                <a:pathLst>
                  <a:path extrusionOk="0" h="6481" w="33059">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74"/>
              <p:cNvSpPr/>
              <p:nvPr/>
            </p:nvSpPr>
            <p:spPr>
              <a:xfrm>
                <a:off x="3124292" y="481000"/>
                <a:ext cx="1268737" cy="258840"/>
              </a:xfrm>
              <a:custGeom>
                <a:rect b="b" l="l" r="r" t="t"/>
                <a:pathLst>
                  <a:path extrusionOk="0" h="6821" w="33434">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075" name="Google Shape;2075;p74"/>
          <p:cNvGrpSpPr/>
          <p:nvPr/>
        </p:nvGrpSpPr>
        <p:grpSpPr>
          <a:xfrm>
            <a:off x="801465" y="1572362"/>
            <a:ext cx="1838815" cy="2706778"/>
            <a:chOff x="1282190" y="1486412"/>
            <a:chExt cx="1838815" cy="2706778"/>
          </a:xfrm>
        </p:grpSpPr>
        <p:grpSp>
          <p:nvGrpSpPr>
            <p:cNvPr id="2076" name="Google Shape;2076;p74"/>
            <p:cNvGrpSpPr/>
            <p:nvPr/>
          </p:nvGrpSpPr>
          <p:grpSpPr>
            <a:xfrm>
              <a:off x="1282190" y="1776851"/>
              <a:ext cx="1838815" cy="2416338"/>
              <a:chOff x="3109075" y="715403"/>
              <a:chExt cx="1313439" cy="1136566"/>
            </a:xfrm>
          </p:grpSpPr>
          <p:sp>
            <p:nvSpPr>
              <p:cNvPr id="2077" name="Google Shape;2077;p74"/>
              <p:cNvSpPr/>
              <p:nvPr/>
            </p:nvSpPr>
            <p:spPr>
              <a:xfrm>
                <a:off x="3116665" y="722234"/>
                <a:ext cx="1305849" cy="1124992"/>
              </a:xfrm>
              <a:custGeom>
                <a:rect b="b" l="l" r="r" t="t"/>
                <a:pathLst>
                  <a:path extrusionOk="0" h="29646" w="34412">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74"/>
              <p:cNvSpPr/>
              <p:nvPr/>
            </p:nvSpPr>
            <p:spPr>
              <a:xfrm>
                <a:off x="3109075" y="715403"/>
                <a:ext cx="1294427" cy="1136566"/>
              </a:xfrm>
              <a:custGeom>
                <a:rect b="b" l="l" r="r" t="t"/>
                <a:pathLst>
                  <a:path extrusionOk="0" h="29951" w="34111">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79" name="Google Shape;2079;p74"/>
            <p:cNvGrpSpPr/>
            <p:nvPr/>
          </p:nvGrpSpPr>
          <p:grpSpPr>
            <a:xfrm>
              <a:off x="1303598" y="1486412"/>
              <a:ext cx="1776231" cy="362376"/>
              <a:chOff x="3124292" y="481000"/>
              <a:chExt cx="1268737" cy="258840"/>
            </a:xfrm>
          </p:grpSpPr>
          <p:sp>
            <p:nvSpPr>
              <p:cNvPr id="2080" name="Google Shape;2080;p74"/>
              <p:cNvSpPr/>
              <p:nvPr/>
            </p:nvSpPr>
            <p:spPr>
              <a:xfrm>
                <a:off x="3131882" y="487679"/>
                <a:ext cx="1254506" cy="245938"/>
              </a:xfrm>
              <a:custGeom>
                <a:rect b="b" l="l" r="r" t="t"/>
                <a:pathLst>
                  <a:path extrusionOk="0" h="6481" w="33059">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74"/>
              <p:cNvSpPr/>
              <p:nvPr/>
            </p:nvSpPr>
            <p:spPr>
              <a:xfrm>
                <a:off x="3124292" y="481000"/>
                <a:ext cx="1268737" cy="258840"/>
              </a:xfrm>
              <a:custGeom>
                <a:rect b="b" l="l" r="r" t="t"/>
                <a:pathLst>
                  <a:path extrusionOk="0" h="6821" w="33434">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082" name="Google Shape;2082;p74"/>
          <p:cNvGrpSpPr/>
          <p:nvPr/>
        </p:nvGrpSpPr>
        <p:grpSpPr>
          <a:xfrm rot="889388">
            <a:off x="1416618" y="2064561"/>
            <a:ext cx="584046" cy="351121"/>
            <a:chOff x="4345425" y="2175475"/>
            <a:chExt cx="800750" cy="176025"/>
          </a:xfrm>
        </p:grpSpPr>
        <p:sp>
          <p:nvSpPr>
            <p:cNvPr id="2083" name="Google Shape;2083;p7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7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5" name="Google Shape;2085;p74"/>
          <p:cNvGrpSpPr/>
          <p:nvPr/>
        </p:nvGrpSpPr>
        <p:grpSpPr>
          <a:xfrm rot="889388">
            <a:off x="3457443" y="2064561"/>
            <a:ext cx="584046" cy="351121"/>
            <a:chOff x="4345425" y="2175475"/>
            <a:chExt cx="800750" cy="176025"/>
          </a:xfrm>
        </p:grpSpPr>
        <p:sp>
          <p:nvSpPr>
            <p:cNvPr id="2086" name="Google Shape;2086;p7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7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8" name="Google Shape;2088;p74"/>
          <p:cNvSpPr/>
          <p:nvPr/>
        </p:nvSpPr>
        <p:spPr>
          <a:xfrm rot="889388">
            <a:off x="5433116" y="2080619"/>
            <a:ext cx="584046" cy="310329"/>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74"/>
          <p:cNvSpPr txBox="1"/>
          <p:nvPr>
            <p:ph type="title"/>
          </p:nvPr>
        </p:nvSpPr>
        <p:spPr>
          <a:xfrm>
            <a:off x="720000" y="540000"/>
            <a:ext cx="4824600" cy="642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Conclusion</a:t>
            </a:r>
            <a:endParaRPr/>
          </a:p>
        </p:txBody>
      </p:sp>
      <p:grpSp>
        <p:nvGrpSpPr>
          <p:cNvPr id="2090" name="Google Shape;2090;p74"/>
          <p:cNvGrpSpPr/>
          <p:nvPr/>
        </p:nvGrpSpPr>
        <p:grpSpPr>
          <a:xfrm flipH="1">
            <a:off x="722814" y="938650"/>
            <a:ext cx="2036227" cy="176025"/>
            <a:chOff x="4345425" y="2175475"/>
            <a:chExt cx="800750" cy="176025"/>
          </a:xfrm>
        </p:grpSpPr>
        <p:sp>
          <p:nvSpPr>
            <p:cNvPr id="2091" name="Google Shape;2091;p7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7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93" name="Google Shape;2093;p74"/>
          <p:cNvSpPr txBox="1"/>
          <p:nvPr/>
        </p:nvSpPr>
        <p:spPr>
          <a:xfrm>
            <a:off x="2860725" y="1572350"/>
            <a:ext cx="1726200" cy="2755200"/>
          </a:xfrm>
          <a:prstGeom prst="rect">
            <a:avLst/>
          </a:prstGeom>
          <a:noFill/>
          <a:ln>
            <a:noFill/>
          </a:ln>
        </p:spPr>
        <p:txBody>
          <a:bodyPr anchorCtr="0" anchor="ctr" bIns="0" lIns="0" spcFirstLastPara="1" rIns="0" wrap="square" tIns="6025">
            <a:noAutofit/>
          </a:bodyPr>
          <a:lstStyle/>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t/>
            </a:r>
            <a:endParaRPr b="1" sz="7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rPr b="1" lang="en" sz="1200">
                <a:solidFill>
                  <a:schemeClr val="dk1"/>
                </a:solidFill>
                <a:latin typeface="Itim"/>
                <a:ea typeface="Itim"/>
                <a:cs typeface="Itim"/>
                <a:sym typeface="Itim"/>
              </a:rPr>
              <a:t>Connectivism</a:t>
            </a:r>
            <a:endParaRPr b="1" sz="12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rPr lang="en" sz="1300">
                <a:solidFill>
                  <a:schemeClr val="dk2"/>
                </a:solidFill>
                <a:latin typeface="Muli"/>
                <a:ea typeface="Muli"/>
                <a:cs typeface="Muli"/>
                <a:sym typeface="Muli"/>
              </a:rPr>
              <a:t>  </a:t>
            </a:r>
            <a:r>
              <a:rPr b="1" lang="en" sz="1000">
                <a:solidFill>
                  <a:schemeClr val="dk1"/>
                </a:solidFill>
                <a:latin typeface="Muli"/>
                <a:ea typeface="Muli"/>
                <a:cs typeface="Muli"/>
                <a:sym typeface="Muli"/>
              </a:rPr>
              <a:t>The Connectivism Learning Theory captures the needs of our 21st century demands, while emphasizing the effect that technology has on our society. Technological proficiency in our socially connected society allows a dynamic relationship to prosper while ensuring that we fulfill our education obligations.</a:t>
            </a:r>
            <a:endParaRPr sz="1600">
              <a:solidFill>
                <a:schemeClr val="dk2"/>
              </a:solidFill>
              <a:latin typeface="Muli"/>
              <a:ea typeface="Muli"/>
              <a:cs typeface="Muli"/>
              <a:sym typeface="Muli"/>
            </a:endParaRPr>
          </a:p>
          <a:p>
            <a:pPr indent="0" lvl="0" marL="0" marR="0" rtl="0" algn="ctr">
              <a:lnSpc>
                <a:spcPct val="100000"/>
              </a:lnSpc>
              <a:spcBef>
                <a:spcPts val="0"/>
              </a:spcBef>
              <a:spcAft>
                <a:spcPts val="0"/>
              </a:spcAft>
              <a:buNone/>
            </a:pPr>
            <a:r>
              <a:t/>
            </a:r>
            <a:endParaRPr sz="1600">
              <a:solidFill>
                <a:schemeClr val="dk2"/>
              </a:solidFill>
              <a:latin typeface="Muli"/>
              <a:ea typeface="Muli"/>
              <a:cs typeface="Muli"/>
              <a:sym typeface="Muli"/>
            </a:endParaRPr>
          </a:p>
          <a:p>
            <a:pPr indent="0" lvl="0" marL="0" marR="0" rtl="0" algn="ctr">
              <a:lnSpc>
                <a:spcPct val="100000"/>
              </a:lnSpc>
              <a:spcBef>
                <a:spcPts val="0"/>
              </a:spcBef>
              <a:spcAft>
                <a:spcPts val="0"/>
              </a:spcAft>
              <a:buNone/>
            </a:pPr>
            <a:r>
              <a:t/>
            </a:r>
            <a:endParaRPr sz="1600">
              <a:solidFill>
                <a:schemeClr val="dk2"/>
              </a:solidFill>
              <a:latin typeface="Muli"/>
              <a:ea typeface="Muli"/>
              <a:cs typeface="Muli"/>
              <a:sym typeface="Muli"/>
            </a:endParaRPr>
          </a:p>
          <a:p>
            <a:pPr indent="0" lvl="0" marL="0" marR="0" rtl="0" algn="ctr">
              <a:lnSpc>
                <a:spcPct val="100000"/>
              </a:lnSpc>
              <a:spcBef>
                <a:spcPts val="0"/>
              </a:spcBef>
              <a:spcAft>
                <a:spcPts val="0"/>
              </a:spcAft>
              <a:buNone/>
            </a:pPr>
            <a:r>
              <a:t/>
            </a:r>
            <a:endParaRPr sz="1600">
              <a:solidFill>
                <a:schemeClr val="dk2"/>
              </a:solidFill>
              <a:latin typeface="Muli"/>
              <a:ea typeface="Muli"/>
              <a:cs typeface="Muli"/>
              <a:sym typeface="Muli"/>
            </a:endParaRPr>
          </a:p>
        </p:txBody>
      </p:sp>
      <p:sp>
        <p:nvSpPr>
          <p:cNvPr id="2094" name="Google Shape;2094;p74"/>
          <p:cNvSpPr txBox="1"/>
          <p:nvPr/>
        </p:nvSpPr>
        <p:spPr>
          <a:xfrm>
            <a:off x="4885200" y="2741400"/>
            <a:ext cx="1726200" cy="1280400"/>
          </a:xfrm>
          <a:prstGeom prst="rect">
            <a:avLst/>
          </a:prstGeom>
          <a:noFill/>
          <a:ln>
            <a:noFill/>
          </a:ln>
        </p:spPr>
        <p:txBody>
          <a:bodyPr anchorCtr="0" anchor="ctr" bIns="0" lIns="0" spcFirstLastPara="1" rIns="0" wrap="square" tIns="6025">
            <a:noAutofit/>
          </a:bodyPr>
          <a:lstStyle/>
          <a:p>
            <a:pPr indent="0" lvl="0" marL="0" rtl="0" algn="ctr">
              <a:lnSpc>
                <a:spcPct val="90000"/>
              </a:lnSpc>
              <a:spcBef>
                <a:spcPts val="0"/>
              </a:spcBef>
              <a:spcAft>
                <a:spcPts val="0"/>
              </a:spcAft>
              <a:buClr>
                <a:schemeClr val="dk2"/>
              </a:buClr>
              <a:buSzPts val="1100"/>
              <a:buFont typeface="Arial"/>
              <a:buNone/>
            </a:pPr>
            <a:r>
              <a:rPr b="1" lang="en" sz="1200">
                <a:solidFill>
                  <a:schemeClr val="dk1"/>
                </a:solidFill>
                <a:latin typeface="Itim"/>
                <a:ea typeface="Itim"/>
                <a:cs typeface="Itim"/>
                <a:sym typeface="Itim"/>
              </a:rPr>
              <a:t>Constructivism in Multimedia Learning Environments</a:t>
            </a:r>
            <a:endParaRPr b="1" sz="1200">
              <a:solidFill>
                <a:schemeClr val="dk1"/>
              </a:solidFill>
              <a:latin typeface="Itim"/>
              <a:ea typeface="Itim"/>
              <a:cs typeface="Itim"/>
              <a:sym typeface="Itim"/>
            </a:endParaRPr>
          </a:p>
          <a:p>
            <a:pPr indent="0" lvl="0" marL="0" rtl="0" algn="ctr">
              <a:lnSpc>
                <a:spcPct val="90000"/>
              </a:lnSpc>
              <a:spcBef>
                <a:spcPts val="0"/>
              </a:spcBef>
              <a:spcAft>
                <a:spcPts val="0"/>
              </a:spcAft>
              <a:buClr>
                <a:schemeClr val="dk2"/>
              </a:buClr>
              <a:buSzPts val="1100"/>
              <a:buFont typeface="Arial"/>
              <a:buNone/>
            </a:pPr>
            <a:r>
              <a:t/>
            </a:r>
            <a:endParaRPr b="1" sz="1200">
              <a:solidFill>
                <a:schemeClr val="dk1"/>
              </a:solidFill>
              <a:latin typeface="Itim"/>
              <a:ea typeface="Itim"/>
              <a:cs typeface="Itim"/>
              <a:sym typeface="Itim"/>
            </a:endParaRPr>
          </a:p>
          <a:p>
            <a:pPr indent="0" lvl="0" marL="0" rtl="0" algn="ctr">
              <a:lnSpc>
                <a:spcPct val="90000"/>
              </a:lnSpc>
              <a:spcBef>
                <a:spcPts val="0"/>
              </a:spcBef>
              <a:spcAft>
                <a:spcPts val="0"/>
              </a:spcAft>
              <a:buClr>
                <a:schemeClr val="dk2"/>
              </a:buClr>
              <a:buSzPts val="1100"/>
              <a:buFont typeface="Arial"/>
              <a:buNone/>
            </a:pPr>
            <a:r>
              <a:rPr b="1" lang="en" sz="1000">
                <a:solidFill>
                  <a:schemeClr val="dk1"/>
                </a:solidFill>
                <a:latin typeface="Muli"/>
                <a:ea typeface="Muli"/>
                <a:cs typeface="Muli"/>
                <a:sym typeface="Muli"/>
              </a:rPr>
              <a:t>To enhance students’ engagement and increase retention of learning a series of best practices, theories, and educational models are implemented flipping traditional classroom environment through the TPACK Model and through Constructivism.. </a:t>
            </a:r>
            <a:endParaRPr b="1" sz="1000">
              <a:solidFill>
                <a:schemeClr val="dk1"/>
              </a:solidFill>
              <a:latin typeface="Muli"/>
              <a:ea typeface="Muli"/>
              <a:cs typeface="Muli"/>
              <a:sym typeface="Muli"/>
            </a:endParaRPr>
          </a:p>
          <a:p>
            <a:pPr indent="0" lvl="0" marL="0" rtl="0" algn="ctr">
              <a:lnSpc>
                <a:spcPct val="90000"/>
              </a:lnSpc>
              <a:spcBef>
                <a:spcPts val="0"/>
              </a:spcBef>
              <a:spcAft>
                <a:spcPts val="0"/>
              </a:spcAft>
              <a:buClr>
                <a:schemeClr val="dk2"/>
              </a:buClr>
              <a:buSzPts val="1100"/>
              <a:buFont typeface="Arial"/>
              <a:buNone/>
            </a:pPr>
            <a:r>
              <a:t/>
            </a:r>
            <a:endParaRPr b="1" sz="1000">
              <a:solidFill>
                <a:schemeClr val="dk1"/>
              </a:solidFill>
              <a:latin typeface="Muli"/>
              <a:ea typeface="Muli"/>
              <a:cs typeface="Muli"/>
              <a:sym typeface="Muli"/>
            </a:endParaRPr>
          </a:p>
          <a:p>
            <a:pPr indent="0" lvl="0" marL="0" rtl="0" algn="ctr">
              <a:lnSpc>
                <a:spcPct val="90000"/>
              </a:lnSpc>
              <a:spcBef>
                <a:spcPts val="0"/>
              </a:spcBef>
              <a:spcAft>
                <a:spcPts val="0"/>
              </a:spcAft>
              <a:buClr>
                <a:schemeClr val="dk2"/>
              </a:buClr>
              <a:buSzPts val="1100"/>
              <a:buFont typeface="Arial"/>
              <a:buNone/>
            </a:pPr>
            <a:r>
              <a:t/>
            </a:r>
            <a:endParaRPr b="1" sz="1000">
              <a:solidFill>
                <a:schemeClr val="dk1"/>
              </a:solidFill>
              <a:latin typeface="Muli"/>
              <a:ea typeface="Muli"/>
              <a:cs typeface="Muli"/>
              <a:sym typeface="Muli"/>
            </a:endParaRPr>
          </a:p>
          <a:p>
            <a:pPr indent="0" lvl="0" marL="0" rtl="0" algn="ctr">
              <a:lnSpc>
                <a:spcPct val="90000"/>
              </a:lnSpc>
              <a:spcBef>
                <a:spcPts val="0"/>
              </a:spcBef>
              <a:spcAft>
                <a:spcPts val="0"/>
              </a:spcAft>
              <a:buClr>
                <a:schemeClr val="dk2"/>
              </a:buClr>
              <a:buSzPts val="1100"/>
              <a:buFont typeface="Arial"/>
              <a:buNone/>
            </a:pPr>
            <a:r>
              <a:t/>
            </a:r>
            <a:endParaRPr b="1" sz="1000">
              <a:solidFill>
                <a:schemeClr val="dk1"/>
              </a:solidFill>
              <a:latin typeface="Muli"/>
              <a:ea typeface="Muli"/>
              <a:cs typeface="Muli"/>
              <a:sym typeface="Muli"/>
            </a:endParaRPr>
          </a:p>
          <a:p>
            <a:pPr indent="0" lvl="0" marL="0" rtl="0" algn="ctr">
              <a:lnSpc>
                <a:spcPct val="90000"/>
              </a:lnSpc>
              <a:spcBef>
                <a:spcPts val="0"/>
              </a:spcBef>
              <a:spcAft>
                <a:spcPts val="0"/>
              </a:spcAft>
              <a:buClr>
                <a:schemeClr val="dk2"/>
              </a:buClr>
              <a:buSzPts val="1100"/>
              <a:buFont typeface="Arial"/>
              <a:buNone/>
            </a:pPr>
            <a:r>
              <a:t/>
            </a:r>
            <a:endParaRPr b="1" sz="1000">
              <a:solidFill>
                <a:schemeClr val="dk1"/>
              </a:solidFill>
              <a:latin typeface="Muli"/>
              <a:ea typeface="Muli"/>
              <a:cs typeface="Muli"/>
              <a:sym typeface="Muli"/>
            </a:endParaRPr>
          </a:p>
          <a:p>
            <a:pPr indent="0" lvl="0" marL="0" rtl="0" algn="ctr">
              <a:lnSpc>
                <a:spcPct val="90000"/>
              </a:lnSpc>
              <a:spcBef>
                <a:spcPts val="0"/>
              </a:spcBef>
              <a:spcAft>
                <a:spcPts val="0"/>
              </a:spcAft>
              <a:buClr>
                <a:schemeClr val="dk2"/>
              </a:buClr>
              <a:buSzPts val="1100"/>
              <a:buFont typeface="Arial"/>
              <a:buNone/>
            </a:pPr>
            <a:r>
              <a:t/>
            </a:r>
            <a:endParaRPr b="1" sz="1000">
              <a:solidFill>
                <a:schemeClr val="dk1"/>
              </a:solidFill>
              <a:latin typeface="Muli"/>
              <a:ea typeface="Muli"/>
              <a:cs typeface="Muli"/>
              <a:sym typeface="Muli"/>
            </a:endParaRPr>
          </a:p>
          <a:p>
            <a:pPr indent="0" lvl="0" marL="0" rtl="0" algn="ctr">
              <a:lnSpc>
                <a:spcPct val="90000"/>
              </a:lnSpc>
              <a:spcBef>
                <a:spcPts val="0"/>
              </a:spcBef>
              <a:spcAft>
                <a:spcPts val="0"/>
              </a:spcAft>
              <a:buClr>
                <a:schemeClr val="dk2"/>
              </a:buClr>
              <a:buSzPts val="1100"/>
              <a:buFont typeface="Arial"/>
              <a:buNone/>
            </a:pPr>
            <a:r>
              <a:t/>
            </a:r>
            <a:endParaRPr b="1" sz="1000">
              <a:solidFill>
                <a:schemeClr val="dk1"/>
              </a:solidFill>
              <a:latin typeface="Muli"/>
              <a:ea typeface="Muli"/>
              <a:cs typeface="Muli"/>
              <a:sym typeface="Muli"/>
            </a:endParaRPr>
          </a:p>
        </p:txBody>
      </p:sp>
      <p:sp>
        <p:nvSpPr>
          <p:cNvPr id="2095" name="Google Shape;2095;p74"/>
          <p:cNvSpPr txBox="1"/>
          <p:nvPr/>
        </p:nvSpPr>
        <p:spPr>
          <a:xfrm>
            <a:off x="1137375" y="1572350"/>
            <a:ext cx="1167000" cy="338400"/>
          </a:xfrm>
          <a:prstGeom prst="rect">
            <a:avLst/>
          </a:prstGeom>
          <a:noFill/>
          <a:ln>
            <a:noFill/>
          </a:ln>
        </p:spPr>
        <p:txBody>
          <a:bodyPr anchorCtr="0" anchor="ctr" bIns="0" lIns="0" spcFirstLastPara="1" rIns="0" wrap="square" tIns="67600">
            <a:noAutofit/>
          </a:bodyPr>
          <a:lstStyle/>
          <a:p>
            <a:pPr indent="0" lvl="0" marL="0" marR="0" rtl="0" algn="ctr">
              <a:lnSpc>
                <a:spcPct val="100000"/>
              </a:lnSpc>
              <a:spcBef>
                <a:spcPts val="0"/>
              </a:spcBef>
              <a:spcAft>
                <a:spcPts val="0"/>
              </a:spcAft>
              <a:buNone/>
            </a:pPr>
            <a:r>
              <a:t/>
            </a:r>
            <a:endParaRPr b="1" sz="2000">
              <a:solidFill>
                <a:schemeClr val="dk1"/>
              </a:solidFill>
              <a:latin typeface="Itim"/>
              <a:ea typeface="Itim"/>
              <a:cs typeface="Itim"/>
              <a:sym typeface="Itim"/>
            </a:endParaRPr>
          </a:p>
        </p:txBody>
      </p:sp>
      <p:sp>
        <p:nvSpPr>
          <p:cNvPr id="2096" name="Google Shape;2096;p74"/>
          <p:cNvSpPr txBox="1"/>
          <p:nvPr/>
        </p:nvSpPr>
        <p:spPr>
          <a:xfrm>
            <a:off x="801475" y="2655850"/>
            <a:ext cx="1692900" cy="1623300"/>
          </a:xfrm>
          <a:prstGeom prst="rect">
            <a:avLst/>
          </a:prstGeom>
          <a:noFill/>
          <a:ln>
            <a:noFill/>
          </a:ln>
        </p:spPr>
        <p:txBody>
          <a:bodyPr anchorCtr="0" anchor="ctr" bIns="0" lIns="0" spcFirstLastPara="1" rIns="0" wrap="square" tIns="6025">
            <a:noAutofit/>
          </a:bodyPr>
          <a:lstStyle/>
          <a:p>
            <a:pPr indent="0" lvl="0" marL="0" rtl="0" algn="ctr">
              <a:spcBef>
                <a:spcPts val="0"/>
              </a:spcBef>
              <a:spcAft>
                <a:spcPts val="0"/>
              </a:spcAft>
              <a:buClr>
                <a:schemeClr val="dk2"/>
              </a:buClr>
              <a:buFont typeface="Arial"/>
              <a:buNone/>
            </a:pPr>
            <a:r>
              <a:t/>
            </a:r>
            <a:endParaRPr b="1" sz="12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rPr b="1" lang="en" sz="1200">
                <a:solidFill>
                  <a:schemeClr val="dk1"/>
                </a:solidFill>
                <a:latin typeface="Itim"/>
                <a:ea typeface="Itim"/>
                <a:cs typeface="Itim"/>
                <a:sym typeface="Itim"/>
              </a:rPr>
              <a:t>Cognitive-Affective Theory of Learning </a:t>
            </a:r>
            <a:endParaRPr b="1" sz="12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rPr b="1" lang="en" sz="1200">
                <a:solidFill>
                  <a:schemeClr val="dk1"/>
                </a:solidFill>
                <a:latin typeface="Itim"/>
                <a:ea typeface="Itim"/>
                <a:cs typeface="Itim"/>
                <a:sym typeface="Itim"/>
              </a:rPr>
              <a:t>with Media</a:t>
            </a:r>
            <a:endParaRPr b="1" sz="1200">
              <a:solidFill>
                <a:schemeClr val="dk1"/>
              </a:solidFill>
              <a:latin typeface="Itim"/>
              <a:ea typeface="Itim"/>
              <a:cs typeface="Itim"/>
              <a:sym typeface="Itim"/>
            </a:endParaRPr>
          </a:p>
          <a:p>
            <a:pPr indent="0" lvl="0" marL="0" rtl="0" algn="l">
              <a:spcBef>
                <a:spcPts val="0"/>
              </a:spcBef>
              <a:spcAft>
                <a:spcPts val="0"/>
              </a:spcAft>
              <a:buClr>
                <a:schemeClr val="dk2"/>
              </a:buClr>
              <a:buSzPts val="1100"/>
              <a:buFont typeface="Arial"/>
              <a:buNone/>
            </a:pPr>
            <a:r>
              <a:t/>
            </a:r>
            <a:endParaRPr b="1" sz="12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rPr b="1" lang="en" sz="1000">
                <a:solidFill>
                  <a:schemeClr val="dk1"/>
                </a:solidFill>
                <a:latin typeface="Muli"/>
                <a:ea typeface="Muli"/>
                <a:cs typeface="Muli"/>
                <a:sym typeface="Muli"/>
              </a:rPr>
              <a:t>Addresses </a:t>
            </a:r>
            <a:r>
              <a:rPr b="1" lang="en" sz="1000">
                <a:solidFill>
                  <a:schemeClr val="dk1"/>
                </a:solidFill>
                <a:latin typeface="Muli"/>
                <a:ea typeface="Muli"/>
                <a:cs typeface="Muli"/>
                <a:sym typeface="Muli"/>
              </a:rPr>
              <a:t>cognitive</a:t>
            </a:r>
            <a:r>
              <a:rPr b="1" lang="en" sz="1000">
                <a:solidFill>
                  <a:schemeClr val="dk1"/>
                </a:solidFill>
                <a:latin typeface="Muli"/>
                <a:ea typeface="Muli"/>
                <a:cs typeface="Muli"/>
                <a:sym typeface="Muli"/>
              </a:rPr>
              <a:t> load by introducing Multimedia to enhance motivation in learning, leading to less cognitive strain.</a:t>
            </a:r>
            <a:endParaRPr b="1" sz="10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t/>
            </a:r>
            <a:endParaRPr b="1" sz="12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t/>
            </a:r>
            <a:endParaRPr b="1" sz="12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t/>
            </a:r>
            <a:endParaRPr b="1" sz="12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t/>
            </a:r>
            <a:endParaRPr b="1" sz="1200">
              <a:solidFill>
                <a:schemeClr val="dk1"/>
              </a:solidFill>
              <a:latin typeface="Muli"/>
              <a:ea typeface="Muli"/>
              <a:cs typeface="Muli"/>
              <a:sym typeface="Muli"/>
            </a:endParaRPr>
          </a:p>
          <a:p>
            <a:pPr indent="0" lvl="0" marL="0" rtl="0" algn="l">
              <a:spcBef>
                <a:spcPts val="0"/>
              </a:spcBef>
              <a:spcAft>
                <a:spcPts val="0"/>
              </a:spcAft>
              <a:buClr>
                <a:schemeClr val="dk2"/>
              </a:buClr>
              <a:buFont typeface="Arial"/>
              <a:buNone/>
            </a:pPr>
            <a:r>
              <a:t/>
            </a:r>
            <a:endParaRPr sz="1200">
              <a:solidFill>
                <a:schemeClr val="dk2"/>
              </a:solidFill>
              <a:latin typeface="Muli"/>
              <a:ea typeface="Muli"/>
              <a:cs typeface="Muli"/>
              <a:sym typeface="Muli"/>
            </a:endParaRPr>
          </a:p>
          <a:p>
            <a:pPr indent="0" lvl="0" marL="0" rtl="0" algn="ctr">
              <a:spcBef>
                <a:spcPts val="0"/>
              </a:spcBef>
              <a:spcAft>
                <a:spcPts val="0"/>
              </a:spcAft>
              <a:buClr>
                <a:schemeClr val="dk2"/>
              </a:buClr>
              <a:buFont typeface="Arial"/>
              <a:buNone/>
            </a:pPr>
            <a:r>
              <a:t/>
            </a:r>
            <a:endParaRPr sz="1200">
              <a:solidFill>
                <a:schemeClr val="dk2"/>
              </a:solidFill>
              <a:latin typeface="Muli"/>
              <a:ea typeface="Muli"/>
              <a:cs typeface="Muli"/>
              <a:sym typeface="Muli"/>
            </a:endParaRPr>
          </a:p>
          <a:p>
            <a:pPr indent="0" lvl="0" marL="0" rtl="0" algn="ctr">
              <a:spcBef>
                <a:spcPts val="0"/>
              </a:spcBef>
              <a:spcAft>
                <a:spcPts val="0"/>
              </a:spcAft>
              <a:buClr>
                <a:schemeClr val="dk2"/>
              </a:buClr>
              <a:buFont typeface="Arial"/>
              <a:buNone/>
            </a:pPr>
            <a:r>
              <a:t/>
            </a:r>
            <a:endParaRPr sz="1200">
              <a:solidFill>
                <a:schemeClr val="dk2"/>
              </a:solidFill>
              <a:latin typeface="Muli"/>
              <a:ea typeface="Muli"/>
              <a:cs typeface="Muli"/>
              <a:sym typeface="Muli"/>
            </a:endParaRPr>
          </a:p>
          <a:p>
            <a:pPr indent="0" lvl="0" marL="0" rtl="0" algn="ctr">
              <a:spcBef>
                <a:spcPts val="0"/>
              </a:spcBef>
              <a:spcAft>
                <a:spcPts val="0"/>
              </a:spcAft>
              <a:buClr>
                <a:schemeClr val="dk2"/>
              </a:buClr>
              <a:buFont typeface="Arial"/>
              <a:buNone/>
            </a:pPr>
            <a:r>
              <a:t/>
            </a:r>
            <a:endParaRPr sz="1200">
              <a:solidFill>
                <a:schemeClr val="dk2"/>
              </a:solidFill>
              <a:latin typeface="Muli"/>
              <a:ea typeface="Muli"/>
              <a:cs typeface="Muli"/>
              <a:sym typeface="Muli"/>
            </a:endParaRPr>
          </a:p>
          <a:p>
            <a:pPr indent="0" lvl="0" marL="0" rtl="0" algn="ctr">
              <a:spcBef>
                <a:spcPts val="0"/>
              </a:spcBef>
              <a:spcAft>
                <a:spcPts val="0"/>
              </a:spcAft>
              <a:buClr>
                <a:schemeClr val="dk2"/>
              </a:buClr>
              <a:buFont typeface="Arial"/>
              <a:buNone/>
            </a:pPr>
            <a:r>
              <a:t/>
            </a:r>
            <a:endParaRPr sz="1200">
              <a:solidFill>
                <a:schemeClr val="dk2"/>
              </a:solidFill>
              <a:latin typeface="Muli"/>
              <a:ea typeface="Muli"/>
              <a:cs typeface="Muli"/>
              <a:sym typeface="Muli"/>
            </a:endParaRPr>
          </a:p>
        </p:txBody>
      </p:sp>
      <p:grpSp>
        <p:nvGrpSpPr>
          <p:cNvPr id="2097" name="Google Shape;2097;p74"/>
          <p:cNvGrpSpPr/>
          <p:nvPr/>
        </p:nvGrpSpPr>
        <p:grpSpPr>
          <a:xfrm>
            <a:off x="5950990" y="750352"/>
            <a:ext cx="1745583" cy="230173"/>
            <a:chOff x="1394800" y="3522000"/>
            <a:chExt cx="1048650" cy="138275"/>
          </a:xfrm>
        </p:grpSpPr>
        <p:sp>
          <p:nvSpPr>
            <p:cNvPr id="2098" name="Google Shape;2098;p74"/>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74"/>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74"/>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74"/>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74"/>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74"/>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74"/>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74"/>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74"/>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07" name="Google Shape;2107;p74"/>
          <p:cNvSpPr/>
          <p:nvPr/>
        </p:nvSpPr>
        <p:spPr>
          <a:xfrm rot="-7512252">
            <a:off x="309878" y="4495396"/>
            <a:ext cx="740141" cy="406780"/>
          </a:xfrm>
          <a:custGeom>
            <a:rect b="b" l="l" r="r" t="t"/>
            <a:pathLst>
              <a:path extrusionOk="0" h="9768" w="17773">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08" name="Google Shape;2108;p74"/>
          <p:cNvGrpSpPr/>
          <p:nvPr/>
        </p:nvGrpSpPr>
        <p:grpSpPr>
          <a:xfrm>
            <a:off x="6797940" y="1548412"/>
            <a:ext cx="1838815" cy="2706778"/>
            <a:chOff x="1282190" y="1486412"/>
            <a:chExt cx="1838815" cy="2706778"/>
          </a:xfrm>
        </p:grpSpPr>
        <p:grpSp>
          <p:nvGrpSpPr>
            <p:cNvPr id="2109" name="Google Shape;2109;p74"/>
            <p:cNvGrpSpPr/>
            <p:nvPr/>
          </p:nvGrpSpPr>
          <p:grpSpPr>
            <a:xfrm>
              <a:off x="1282190" y="1776851"/>
              <a:ext cx="1838815" cy="2416338"/>
              <a:chOff x="3109075" y="715403"/>
              <a:chExt cx="1313439" cy="1136566"/>
            </a:xfrm>
          </p:grpSpPr>
          <p:sp>
            <p:nvSpPr>
              <p:cNvPr id="2110" name="Google Shape;2110;p74"/>
              <p:cNvSpPr/>
              <p:nvPr/>
            </p:nvSpPr>
            <p:spPr>
              <a:xfrm>
                <a:off x="3116665" y="722234"/>
                <a:ext cx="1305849" cy="1124992"/>
              </a:xfrm>
              <a:custGeom>
                <a:rect b="b" l="l" r="r" t="t"/>
                <a:pathLst>
                  <a:path extrusionOk="0" h="29646" w="34412">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74"/>
              <p:cNvSpPr/>
              <p:nvPr/>
            </p:nvSpPr>
            <p:spPr>
              <a:xfrm>
                <a:off x="3109075" y="715403"/>
                <a:ext cx="1294427" cy="1136566"/>
              </a:xfrm>
              <a:custGeom>
                <a:rect b="b" l="l" r="r" t="t"/>
                <a:pathLst>
                  <a:path extrusionOk="0" h="29951" w="34111">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12" name="Google Shape;2112;p74"/>
            <p:cNvGrpSpPr/>
            <p:nvPr/>
          </p:nvGrpSpPr>
          <p:grpSpPr>
            <a:xfrm>
              <a:off x="1303598" y="1486412"/>
              <a:ext cx="1776231" cy="362376"/>
              <a:chOff x="3124292" y="481000"/>
              <a:chExt cx="1268737" cy="258840"/>
            </a:xfrm>
          </p:grpSpPr>
          <p:sp>
            <p:nvSpPr>
              <p:cNvPr id="2113" name="Google Shape;2113;p74"/>
              <p:cNvSpPr/>
              <p:nvPr/>
            </p:nvSpPr>
            <p:spPr>
              <a:xfrm>
                <a:off x="3131882" y="487679"/>
                <a:ext cx="1254506" cy="245938"/>
              </a:xfrm>
              <a:custGeom>
                <a:rect b="b" l="l" r="r" t="t"/>
                <a:pathLst>
                  <a:path extrusionOk="0" h="6481" w="33059">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74"/>
              <p:cNvSpPr/>
              <p:nvPr/>
            </p:nvSpPr>
            <p:spPr>
              <a:xfrm>
                <a:off x="3124292" y="481000"/>
                <a:ext cx="1268737" cy="258840"/>
              </a:xfrm>
              <a:custGeom>
                <a:rect b="b" l="l" r="r" t="t"/>
                <a:pathLst>
                  <a:path extrusionOk="0" h="6821" w="33434">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15" name="Google Shape;2115;p74"/>
          <p:cNvSpPr/>
          <p:nvPr/>
        </p:nvSpPr>
        <p:spPr>
          <a:xfrm rot="889388">
            <a:off x="7431941" y="2080619"/>
            <a:ext cx="584046" cy="310329"/>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74"/>
          <p:cNvSpPr txBox="1"/>
          <p:nvPr/>
        </p:nvSpPr>
        <p:spPr>
          <a:xfrm>
            <a:off x="6857500" y="1910800"/>
            <a:ext cx="1726200" cy="2283300"/>
          </a:xfrm>
          <a:prstGeom prst="rect">
            <a:avLst/>
          </a:prstGeom>
          <a:noFill/>
          <a:ln>
            <a:noFill/>
          </a:ln>
        </p:spPr>
        <p:txBody>
          <a:bodyPr anchorCtr="0" anchor="ctr" bIns="0" lIns="0" spcFirstLastPara="1" rIns="0" wrap="square" tIns="6025">
            <a:noAutofit/>
          </a:bodyPr>
          <a:lstStyle/>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l">
              <a:spcBef>
                <a:spcPts val="0"/>
              </a:spcBef>
              <a:spcAft>
                <a:spcPts val="0"/>
              </a:spcAft>
              <a:buClr>
                <a:schemeClr val="dk2"/>
              </a:buClr>
              <a:buFont typeface="Arial"/>
              <a:buNone/>
            </a:pPr>
            <a:r>
              <a:rPr b="1" lang="en" sz="1200">
                <a:solidFill>
                  <a:schemeClr val="dk1"/>
                </a:solidFill>
                <a:latin typeface="Itim"/>
                <a:ea typeface="Itim"/>
                <a:cs typeface="Itim"/>
                <a:sym typeface="Itim"/>
              </a:rPr>
              <a:t>       </a:t>
            </a:r>
            <a:r>
              <a:rPr b="1" lang="en" sz="1200">
                <a:solidFill>
                  <a:schemeClr val="dk1"/>
                </a:solidFill>
                <a:latin typeface="Itim"/>
                <a:ea typeface="Itim"/>
                <a:cs typeface="Itim"/>
                <a:sym typeface="Itim"/>
              </a:rPr>
              <a:t>Behaviorism Theory</a:t>
            </a:r>
            <a:endParaRPr b="1" sz="12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t/>
            </a:r>
            <a:endParaRPr sz="1000">
              <a:solidFill>
                <a:schemeClr val="dk1"/>
              </a:solidFill>
              <a:latin typeface="Itim"/>
              <a:ea typeface="Itim"/>
              <a:cs typeface="Itim"/>
              <a:sym typeface="Itim"/>
            </a:endParaRPr>
          </a:p>
          <a:p>
            <a:pPr indent="0" lvl="0" marL="0" rtl="0" algn="ctr">
              <a:spcBef>
                <a:spcPts val="0"/>
              </a:spcBef>
              <a:spcAft>
                <a:spcPts val="0"/>
              </a:spcAft>
              <a:buClr>
                <a:schemeClr val="dk2"/>
              </a:buClr>
              <a:buFont typeface="Arial"/>
              <a:buNone/>
            </a:pPr>
            <a:r>
              <a:rPr b="1" lang="en" sz="1000">
                <a:solidFill>
                  <a:schemeClr val="dk1"/>
                </a:solidFill>
                <a:latin typeface="Muli"/>
                <a:ea typeface="Muli"/>
                <a:cs typeface="Muli"/>
                <a:sym typeface="Muli"/>
              </a:rPr>
              <a:t>Behaviorism reveal that every behavior is an outcome of external stimulus. Video, Robot and future application of VR technology in education will become the most effective external stimuli to transform students' learning response. And it will lead educational reform.</a:t>
            </a:r>
            <a:endParaRPr b="1" sz="1000">
              <a:solidFill>
                <a:schemeClr val="dk1"/>
              </a:solidFill>
              <a:latin typeface="Muli"/>
              <a:ea typeface="Muli"/>
              <a:cs typeface="Muli"/>
              <a:sym typeface="Muli"/>
            </a:endParaRPr>
          </a:p>
          <a:p>
            <a:pPr indent="0" lvl="0" marL="0" rtl="0" algn="ctr">
              <a:spcBef>
                <a:spcPts val="0"/>
              </a:spcBef>
              <a:spcAft>
                <a:spcPts val="0"/>
              </a:spcAft>
              <a:buNone/>
            </a:pPr>
            <a:r>
              <a:t/>
            </a:r>
            <a:endParaRPr sz="1600">
              <a:solidFill>
                <a:schemeClr val="dk2"/>
              </a:solidFill>
              <a:latin typeface="Muli"/>
              <a:ea typeface="Muli"/>
              <a:cs typeface="Muli"/>
              <a:sym typeface="Muli"/>
            </a:endParaRPr>
          </a:p>
        </p:txBody>
      </p:sp>
    </p:spTree>
  </p:cSld>
  <p:clrMapOvr>
    <a:masterClrMapping/>
  </p:clrMapOvr>
  <mc:AlternateContent>
    <mc:Choice Requires="p14">
      <p:transition spd="slow" p14:dur="1000">
        <p:push/>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0" name="Shape 2120"/>
        <p:cNvGrpSpPr/>
        <p:nvPr/>
      </p:nvGrpSpPr>
      <p:grpSpPr>
        <a:xfrm>
          <a:off x="0" y="0"/>
          <a:ext cx="0" cy="0"/>
          <a:chOff x="0" y="0"/>
          <a:chExt cx="0" cy="0"/>
        </a:xfrm>
      </p:grpSpPr>
      <p:grpSp>
        <p:nvGrpSpPr>
          <p:cNvPr id="2121" name="Google Shape;2121;p75"/>
          <p:cNvGrpSpPr/>
          <p:nvPr/>
        </p:nvGrpSpPr>
        <p:grpSpPr>
          <a:xfrm>
            <a:off x="3652590" y="1572362"/>
            <a:ext cx="1838815" cy="2706778"/>
            <a:chOff x="1282190" y="1486412"/>
            <a:chExt cx="1838815" cy="2706778"/>
          </a:xfrm>
        </p:grpSpPr>
        <p:grpSp>
          <p:nvGrpSpPr>
            <p:cNvPr id="2122" name="Google Shape;2122;p75"/>
            <p:cNvGrpSpPr/>
            <p:nvPr/>
          </p:nvGrpSpPr>
          <p:grpSpPr>
            <a:xfrm>
              <a:off x="1282190" y="1776851"/>
              <a:ext cx="1838815" cy="2416338"/>
              <a:chOff x="3109075" y="715403"/>
              <a:chExt cx="1313439" cy="1136566"/>
            </a:xfrm>
          </p:grpSpPr>
          <p:sp>
            <p:nvSpPr>
              <p:cNvPr id="2123" name="Google Shape;2123;p75"/>
              <p:cNvSpPr/>
              <p:nvPr/>
            </p:nvSpPr>
            <p:spPr>
              <a:xfrm>
                <a:off x="3116665" y="722234"/>
                <a:ext cx="1305849" cy="1124992"/>
              </a:xfrm>
              <a:custGeom>
                <a:rect b="b" l="l" r="r" t="t"/>
                <a:pathLst>
                  <a:path extrusionOk="0" h="29646" w="34412">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75"/>
              <p:cNvSpPr/>
              <p:nvPr/>
            </p:nvSpPr>
            <p:spPr>
              <a:xfrm>
                <a:off x="3109075" y="715403"/>
                <a:ext cx="1294427" cy="1136566"/>
              </a:xfrm>
              <a:custGeom>
                <a:rect b="b" l="l" r="r" t="t"/>
                <a:pathLst>
                  <a:path extrusionOk="0" h="29951" w="34111">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5" name="Google Shape;2125;p75"/>
            <p:cNvGrpSpPr/>
            <p:nvPr/>
          </p:nvGrpSpPr>
          <p:grpSpPr>
            <a:xfrm>
              <a:off x="1303598" y="1486412"/>
              <a:ext cx="1776231" cy="362376"/>
              <a:chOff x="3124292" y="481000"/>
              <a:chExt cx="1268737" cy="258840"/>
            </a:xfrm>
          </p:grpSpPr>
          <p:sp>
            <p:nvSpPr>
              <p:cNvPr id="2126" name="Google Shape;2126;p75"/>
              <p:cNvSpPr/>
              <p:nvPr/>
            </p:nvSpPr>
            <p:spPr>
              <a:xfrm>
                <a:off x="3131882" y="487679"/>
                <a:ext cx="1254506" cy="245938"/>
              </a:xfrm>
              <a:custGeom>
                <a:rect b="b" l="l" r="r" t="t"/>
                <a:pathLst>
                  <a:path extrusionOk="0" h="6481" w="33059">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75"/>
              <p:cNvSpPr/>
              <p:nvPr/>
            </p:nvSpPr>
            <p:spPr>
              <a:xfrm>
                <a:off x="3124292" y="481000"/>
                <a:ext cx="1268737" cy="258840"/>
              </a:xfrm>
              <a:custGeom>
                <a:rect b="b" l="l" r="r" t="t"/>
                <a:pathLst>
                  <a:path extrusionOk="0" h="6821" w="33434">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28" name="Google Shape;2128;p75"/>
          <p:cNvGrpSpPr/>
          <p:nvPr/>
        </p:nvGrpSpPr>
        <p:grpSpPr>
          <a:xfrm>
            <a:off x="6022990" y="1572362"/>
            <a:ext cx="1838815" cy="2706778"/>
            <a:chOff x="1282190" y="1486412"/>
            <a:chExt cx="1838815" cy="2706778"/>
          </a:xfrm>
        </p:grpSpPr>
        <p:grpSp>
          <p:nvGrpSpPr>
            <p:cNvPr id="2129" name="Google Shape;2129;p75"/>
            <p:cNvGrpSpPr/>
            <p:nvPr/>
          </p:nvGrpSpPr>
          <p:grpSpPr>
            <a:xfrm>
              <a:off x="1282190" y="1776851"/>
              <a:ext cx="1838815" cy="2416338"/>
              <a:chOff x="3109075" y="715403"/>
              <a:chExt cx="1313439" cy="1136566"/>
            </a:xfrm>
          </p:grpSpPr>
          <p:sp>
            <p:nvSpPr>
              <p:cNvPr id="2130" name="Google Shape;2130;p75"/>
              <p:cNvSpPr/>
              <p:nvPr/>
            </p:nvSpPr>
            <p:spPr>
              <a:xfrm>
                <a:off x="3116665" y="722234"/>
                <a:ext cx="1305849" cy="1124992"/>
              </a:xfrm>
              <a:custGeom>
                <a:rect b="b" l="l" r="r" t="t"/>
                <a:pathLst>
                  <a:path extrusionOk="0" h="29646" w="34412">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75"/>
              <p:cNvSpPr/>
              <p:nvPr/>
            </p:nvSpPr>
            <p:spPr>
              <a:xfrm>
                <a:off x="3109075" y="715403"/>
                <a:ext cx="1294427" cy="1136566"/>
              </a:xfrm>
              <a:custGeom>
                <a:rect b="b" l="l" r="r" t="t"/>
                <a:pathLst>
                  <a:path extrusionOk="0" h="29951" w="34111">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2" name="Google Shape;2132;p75"/>
            <p:cNvGrpSpPr/>
            <p:nvPr/>
          </p:nvGrpSpPr>
          <p:grpSpPr>
            <a:xfrm>
              <a:off x="1303598" y="1486412"/>
              <a:ext cx="1776231" cy="362376"/>
              <a:chOff x="3124292" y="481000"/>
              <a:chExt cx="1268737" cy="258840"/>
            </a:xfrm>
          </p:grpSpPr>
          <p:sp>
            <p:nvSpPr>
              <p:cNvPr id="2133" name="Google Shape;2133;p75"/>
              <p:cNvSpPr/>
              <p:nvPr/>
            </p:nvSpPr>
            <p:spPr>
              <a:xfrm>
                <a:off x="3131882" y="487679"/>
                <a:ext cx="1254506" cy="245938"/>
              </a:xfrm>
              <a:custGeom>
                <a:rect b="b" l="l" r="r" t="t"/>
                <a:pathLst>
                  <a:path extrusionOk="0" h="6481" w="33059">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75"/>
              <p:cNvSpPr/>
              <p:nvPr/>
            </p:nvSpPr>
            <p:spPr>
              <a:xfrm>
                <a:off x="3124292" y="481000"/>
                <a:ext cx="1268737" cy="258840"/>
              </a:xfrm>
              <a:custGeom>
                <a:rect b="b" l="l" r="r" t="t"/>
                <a:pathLst>
                  <a:path extrusionOk="0" h="6821" w="33434">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35" name="Google Shape;2135;p75"/>
          <p:cNvGrpSpPr/>
          <p:nvPr/>
        </p:nvGrpSpPr>
        <p:grpSpPr>
          <a:xfrm>
            <a:off x="1282190" y="1572362"/>
            <a:ext cx="1838815" cy="2706778"/>
            <a:chOff x="1282190" y="1486412"/>
            <a:chExt cx="1838815" cy="2706778"/>
          </a:xfrm>
        </p:grpSpPr>
        <p:grpSp>
          <p:nvGrpSpPr>
            <p:cNvPr id="2136" name="Google Shape;2136;p75"/>
            <p:cNvGrpSpPr/>
            <p:nvPr/>
          </p:nvGrpSpPr>
          <p:grpSpPr>
            <a:xfrm>
              <a:off x="1282190" y="1776851"/>
              <a:ext cx="1838815" cy="2416338"/>
              <a:chOff x="3109075" y="715403"/>
              <a:chExt cx="1313439" cy="1136566"/>
            </a:xfrm>
          </p:grpSpPr>
          <p:sp>
            <p:nvSpPr>
              <p:cNvPr id="2137" name="Google Shape;2137;p75"/>
              <p:cNvSpPr/>
              <p:nvPr/>
            </p:nvSpPr>
            <p:spPr>
              <a:xfrm>
                <a:off x="3116665" y="722234"/>
                <a:ext cx="1305849" cy="1124992"/>
              </a:xfrm>
              <a:custGeom>
                <a:rect b="b" l="l" r="r" t="t"/>
                <a:pathLst>
                  <a:path extrusionOk="0" h="29646" w="34412">
                    <a:moveTo>
                      <a:pt x="26988" y="0"/>
                    </a:moveTo>
                    <a:cubicBezTo>
                      <a:pt x="18118" y="0"/>
                      <a:pt x="9252" y="106"/>
                      <a:pt x="402" y="146"/>
                    </a:cubicBezTo>
                    <a:cubicBezTo>
                      <a:pt x="101" y="4908"/>
                      <a:pt x="1" y="9720"/>
                      <a:pt x="1" y="14507"/>
                    </a:cubicBezTo>
                    <a:cubicBezTo>
                      <a:pt x="1" y="17289"/>
                      <a:pt x="51" y="20071"/>
                      <a:pt x="126" y="22828"/>
                    </a:cubicBezTo>
                    <a:cubicBezTo>
                      <a:pt x="151" y="24106"/>
                      <a:pt x="51" y="25535"/>
                      <a:pt x="326" y="26788"/>
                    </a:cubicBezTo>
                    <a:cubicBezTo>
                      <a:pt x="652" y="28342"/>
                      <a:pt x="2031" y="29570"/>
                      <a:pt x="3635" y="29645"/>
                    </a:cubicBezTo>
                    <a:lnTo>
                      <a:pt x="3835" y="29645"/>
                    </a:lnTo>
                    <a:cubicBezTo>
                      <a:pt x="3885" y="29595"/>
                      <a:pt x="3936" y="29520"/>
                      <a:pt x="4036" y="29520"/>
                    </a:cubicBezTo>
                    <a:cubicBezTo>
                      <a:pt x="8161" y="29188"/>
                      <a:pt x="12323" y="29075"/>
                      <a:pt x="16491" y="29075"/>
                    </a:cubicBezTo>
                    <a:cubicBezTo>
                      <a:pt x="21438" y="29075"/>
                      <a:pt x="26393" y="29233"/>
                      <a:pt x="31304" y="29369"/>
                    </a:cubicBezTo>
                    <a:cubicBezTo>
                      <a:pt x="31329" y="29369"/>
                      <a:pt x="31354" y="29395"/>
                      <a:pt x="31354" y="29395"/>
                    </a:cubicBezTo>
                    <a:cubicBezTo>
                      <a:pt x="34412" y="28116"/>
                      <a:pt x="33560" y="23154"/>
                      <a:pt x="33535" y="20422"/>
                    </a:cubicBezTo>
                    <a:cubicBezTo>
                      <a:pt x="33510" y="17916"/>
                      <a:pt x="33510" y="15409"/>
                      <a:pt x="33485" y="12928"/>
                    </a:cubicBezTo>
                    <a:cubicBezTo>
                      <a:pt x="33434" y="8617"/>
                      <a:pt x="33384" y="4332"/>
                      <a:pt x="33384" y="21"/>
                    </a:cubicBezTo>
                    <a:cubicBezTo>
                      <a:pt x="31252" y="6"/>
                      <a:pt x="29120" y="0"/>
                      <a:pt x="26988"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75"/>
              <p:cNvSpPr/>
              <p:nvPr/>
            </p:nvSpPr>
            <p:spPr>
              <a:xfrm>
                <a:off x="3109075" y="715403"/>
                <a:ext cx="1294427" cy="1136566"/>
              </a:xfrm>
              <a:custGeom>
                <a:rect b="b" l="l" r="r" t="t"/>
                <a:pathLst>
                  <a:path extrusionOk="0" h="29951" w="34111">
                    <a:moveTo>
                      <a:pt x="33386" y="402"/>
                    </a:moveTo>
                    <a:lnTo>
                      <a:pt x="33559" y="20602"/>
                    </a:lnTo>
                    <a:cubicBezTo>
                      <a:pt x="33584" y="22256"/>
                      <a:pt x="33785" y="23885"/>
                      <a:pt x="33634" y="25489"/>
                    </a:cubicBezTo>
                    <a:cubicBezTo>
                      <a:pt x="33584" y="26291"/>
                      <a:pt x="33434" y="27093"/>
                      <a:pt x="33108" y="27795"/>
                    </a:cubicBezTo>
                    <a:cubicBezTo>
                      <a:pt x="32782" y="28522"/>
                      <a:pt x="32231" y="29123"/>
                      <a:pt x="31504" y="29399"/>
                    </a:cubicBezTo>
                    <a:lnTo>
                      <a:pt x="31454" y="29399"/>
                    </a:lnTo>
                    <a:lnTo>
                      <a:pt x="31354" y="29374"/>
                    </a:lnTo>
                    <a:lnTo>
                      <a:pt x="30702" y="29374"/>
                    </a:lnTo>
                    <a:lnTo>
                      <a:pt x="29850" y="29349"/>
                    </a:lnTo>
                    <a:lnTo>
                      <a:pt x="28121" y="29274"/>
                    </a:lnTo>
                    <a:lnTo>
                      <a:pt x="24662" y="29199"/>
                    </a:lnTo>
                    <a:cubicBezTo>
                      <a:pt x="22381" y="29148"/>
                      <a:pt x="20075" y="29098"/>
                      <a:pt x="17770" y="29098"/>
                    </a:cubicBezTo>
                    <a:cubicBezTo>
                      <a:pt x="17225" y="29092"/>
                      <a:pt x="16681" y="29089"/>
                      <a:pt x="16137" y="29089"/>
                    </a:cubicBezTo>
                    <a:cubicBezTo>
                      <a:pt x="14377" y="29089"/>
                      <a:pt x="12620" y="29122"/>
                      <a:pt x="10877" y="29199"/>
                    </a:cubicBezTo>
                    <a:lnTo>
                      <a:pt x="7419" y="29374"/>
                    </a:lnTo>
                    <a:lnTo>
                      <a:pt x="5689" y="29474"/>
                    </a:lnTo>
                    <a:lnTo>
                      <a:pt x="4837" y="29549"/>
                    </a:lnTo>
                    <a:lnTo>
                      <a:pt x="4411" y="29575"/>
                    </a:lnTo>
                    <a:cubicBezTo>
                      <a:pt x="4336" y="29575"/>
                      <a:pt x="4286" y="29575"/>
                      <a:pt x="4186" y="29600"/>
                    </a:cubicBezTo>
                    <a:cubicBezTo>
                      <a:pt x="4093" y="29600"/>
                      <a:pt x="4028" y="29655"/>
                      <a:pt x="3980" y="29724"/>
                    </a:cubicBezTo>
                    <a:lnTo>
                      <a:pt x="3980" y="29724"/>
                    </a:lnTo>
                    <a:cubicBezTo>
                      <a:pt x="3357" y="29708"/>
                      <a:pt x="2759" y="29511"/>
                      <a:pt x="2231" y="29199"/>
                    </a:cubicBezTo>
                    <a:cubicBezTo>
                      <a:pt x="1704" y="28848"/>
                      <a:pt x="1253" y="28372"/>
                      <a:pt x="953" y="27820"/>
                    </a:cubicBezTo>
                    <a:cubicBezTo>
                      <a:pt x="652" y="27244"/>
                      <a:pt x="552" y="26617"/>
                      <a:pt x="501" y="25965"/>
                    </a:cubicBezTo>
                    <a:cubicBezTo>
                      <a:pt x="451" y="25314"/>
                      <a:pt x="476" y="24662"/>
                      <a:pt x="476" y="24011"/>
                    </a:cubicBezTo>
                    <a:cubicBezTo>
                      <a:pt x="476" y="21354"/>
                      <a:pt x="426" y="18747"/>
                      <a:pt x="376" y="16091"/>
                    </a:cubicBezTo>
                    <a:cubicBezTo>
                      <a:pt x="351" y="13484"/>
                      <a:pt x="376" y="10853"/>
                      <a:pt x="451" y="8221"/>
                    </a:cubicBezTo>
                    <a:cubicBezTo>
                      <a:pt x="500" y="5648"/>
                      <a:pt x="621" y="3074"/>
                      <a:pt x="767" y="501"/>
                    </a:cubicBezTo>
                    <a:lnTo>
                      <a:pt x="767" y="501"/>
                    </a:lnTo>
                    <a:lnTo>
                      <a:pt x="33386" y="402"/>
                    </a:lnTo>
                    <a:close/>
                    <a:moveTo>
                      <a:pt x="33584" y="0"/>
                    </a:moveTo>
                    <a:lnTo>
                      <a:pt x="602" y="126"/>
                    </a:lnTo>
                    <a:lnTo>
                      <a:pt x="426" y="151"/>
                    </a:lnTo>
                    <a:lnTo>
                      <a:pt x="401" y="301"/>
                    </a:lnTo>
                    <a:cubicBezTo>
                      <a:pt x="251" y="2933"/>
                      <a:pt x="151" y="5564"/>
                      <a:pt x="100" y="8196"/>
                    </a:cubicBezTo>
                    <a:cubicBezTo>
                      <a:pt x="50" y="10828"/>
                      <a:pt x="0" y="13484"/>
                      <a:pt x="50" y="16116"/>
                    </a:cubicBezTo>
                    <a:lnTo>
                      <a:pt x="176" y="24011"/>
                    </a:lnTo>
                    <a:cubicBezTo>
                      <a:pt x="176" y="24662"/>
                      <a:pt x="176" y="25314"/>
                      <a:pt x="226" y="25991"/>
                    </a:cubicBezTo>
                    <a:cubicBezTo>
                      <a:pt x="301" y="26642"/>
                      <a:pt x="401" y="27319"/>
                      <a:pt x="727" y="27945"/>
                    </a:cubicBezTo>
                    <a:cubicBezTo>
                      <a:pt x="1053" y="28547"/>
                      <a:pt x="1529" y="29048"/>
                      <a:pt x="2105" y="29399"/>
                    </a:cubicBezTo>
                    <a:cubicBezTo>
                      <a:pt x="2682" y="29775"/>
                      <a:pt x="3384" y="29950"/>
                      <a:pt x="4035" y="29950"/>
                    </a:cubicBezTo>
                    <a:lnTo>
                      <a:pt x="4136" y="29950"/>
                    </a:lnTo>
                    <a:lnTo>
                      <a:pt x="4161" y="29875"/>
                    </a:lnTo>
                    <a:cubicBezTo>
                      <a:pt x="4161" y="29850"/>
                      <a:pt x="4186" y="29825"/>
                      <a:pt x="4236" y="29825"/>
                    </a:cubicBezTo>
                    <a:lnTo>
                      <a:pt x="4436" y="29800"/>
                    </a:lnTo>
                    <a:lnTo>
                      <a:pt x="4862" y="29775"/>
                    </a:lnTo>
                    <a:lnTo>
                      <a:pt x="5714" y="29700"/>
                    </a:lnTo>
                    <a:lnTo>
                      <a:pt x="7444" y="29600"/>
                    </a:lnTo>
                    <a:cubicBezTo>
                      <a:pt x="8572" y="29524"/>
                      <a:pt x="9725" y="29499"/>
                      <a:pt x="10877" y="29474"/>
                    </a:cubicBezTo>
                    <a:cubicBezTo>
                      <a:pt x="13183" y="29449"/>
                      <a:pt x="15464" y="29424"/>
                      <a:pt x="17770" y="29424"/>
                    </a:cubicBezTo>
                    <a:cubicBezTo>
                      <a:pt x="20075" y="29449"/>
                      <a:pt x="22356" y="29474"/>
                      <a:pt x="24662" y="29549"/>
                    </a:cubicBezTo>
                    <a:lnTo>
                      <a:pt x="31529" y="29725"/>
                    </a:lnTo>
                    <a:lnTo>
                      <a:pt x="31629" y="29725"/>
                    </a:lnTo>
                    <a:cubicBezTo>
                      <a:pt x="32431" y="29399"/>
                      <a:pt x="33058" y="28722"/>
                      <a:pt x="33409" y="27945"/>
                    </a:cubicBezTo>
                    <a:cubicBezTo>
                      <a:pt x="33760" y="27168"/>
                      <a:pt x="33910" y="26341"/>
                      <a:pt x="33985" y="25514"/>
                    </a:cubicBezTo>
                    <a:cubicBezTo>
                      <a:pt x="34111" y="23860"/>
                      <a:pt x="33910" y="22231"/>
                      <a:pt x="33885" y="20602"/>
                    </a:cubicBezTo>
                    <a:lnTo>
                      <a:pt x="33760" y="201"/>
                    </a:lnTo>
                    <a:lnTo>
                      <a:pt x="33760"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39" name="Google Shape;2139;p75"/>
            <p:cNvGrpSpPr/>
            <p:nvPr/>
          </p:nvGrpSpPr>
          <p:grpSpPr>
            <a:xfrm>
              <a:off x="1303598" y="1486412"/>
              <a:ext cx="1776231" cy="362376"/>
              <a:chOff x="3124292" y="481000"/>
              <a:chExt cx="1268737" cy="258840"/>
            </a:xfrm>
          </p:grpSpPr>
          <p:sp>
            <p:nvSpPr>
              <p:cNvPr id="2140" name="Google Shape;2140;p75"/>
              <p:cNvSpPr/>
              <p:nvPr/>
            </p:nvSpPr>
            <p:spPr>
              <a:xfrm>
                <a:off x="3131882" y="487679"/>
                <a:ext cx="1254506" cy="245938"/>
              </a:xfrm>
              <a:custGeom>
                <a:rect b="b" l="l" r="r" t="t"/>
                <a:pathLst>
                  <a:path extrusionOk="0" h="6481" w="33059">
                    <a:moveTo>
                      <a:pt x="5062" y="1"/>
                    </a:moveTo>
                    <a:cubicBezTo>
                      <a:pt x="3698" y="1"/>
                      <a:pt x="2334" y="120"/>
                      <a:pt x="1329" y="1164"/>
                    </a:cubicBezTo>
                    <a:cubicBezTo>
                      <a:pt x="477" y="2067"/>
                      <a:pt x="251" y="3119"/>
                      <a:pt x="1" y="4272"/>
                    </a:cubicBezTo>
                    <a:cubicBezTo>
                      <a:pt x="51" y="4322"/>
                      <a:pt x="101" y="4372"/>
                      <a:pt x="101" y="4473"/>
                    </a:cubicBezTo>
                    <a:cubicBezTo>
                      <a:pt x="51" y="4949"/>
                      <a:pt x="26" y="5826"/>
                      <a:pt x="1" y="6327"/>
                    </a:cubicBezTo>
                    <a:cubicBezTo>
                      <a:pt x="5595" y="6404"/>
                      <a:pt x="11234" y="6481"/>
                      <a:pt x="16867" y="6481"/>
                    </a:cubicBezTo>
                    <a:cubicBezTo>
                      <a:pt x="22262" y="6481"/>
                      <a:pt x="27649" y="6410"/>
                      <a:pt x="32983" y="6202"/>
                    </a:cubicBezTo>
                    <a:cubicBezTo>
                      <a:pt x="32958" y="5550"/>
                      <a:pt x="32958" y="4272"/>
                      <a:pt x="32958" y="3620"/>
                    </a:cubicBezTo>
                    <a:cubicBezTo>
                      <a:pt x="32958" y="3520"/>
                      <a:pt x="32983" y="3445"/>
                      <a:pt x="33059" y="3395"/>
                    </a:cubicBezTo>
                    <a:cubicBezTo>
                      <a:pt x="33041" y="466"/>
                      <a:pt x="29686" y="41"/>
                      <a:pt x="26728" y="41"/>
                    </a:cubicBezTo>
                    <a:cubicBezTo>
                      <a:pt x="25517" y="41"/>
                      <a:pt x="24372" y="112"/>
                      <a:pt x="23551" y="112"/>
                    </a:cubicBezTo>
                    <a:cubicBezTo>
                      <a:pt x="23511" y="112"/>
                      <a:pt x="23472" y="112"/>
                      <a:pt x="23434" y="112"/>
                    </a:cubicBezTo>
                    <a:cubicBezTo>
                      <a:pt x="20652" y="112"/>
                      <a:pt x="17870" y="87"/>
                      <a:pt x="15088" y="62"/>
                    </a:cubicBezTo>
                    <a:cubicBezTo>
                      <a:pt x="12131" y="62"/>
                      <a:pt x="9199" y="36"/>
                      <a:pt x="6266" y="11"/>
                    </a:cubicBezTo>
                    <a:cubicBezTo>
                      <a:pt x="5871" y="11"/>
                      <a:pt x="5467" y="1"/>
                      <a:pt x="506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75"/>
              <p:cNvSpPr/>
              <p:nvPr/>
            </p:nvSpPr>
            <p:spPr>
              <a:xfrm>
                <a:off x="3124292" y="481000"/>
                <a:ext cx="1268737" cy="258840"/>
              </a:xfrm>
              <a:custGeom>
                <a:rect b="b" l="l" r="r" t="t"/>
                <a:pathLst>
                  <a:path extrusionOk="0" h="6821" w="33434">
                    <a:moveTo>
                      <a:pt x="4787" y="363"/>
                    </a:moveTo>
                    <a:cubicBezTo>
                      <a:pt x="5539" y="363"/>
                      <a:pt x="6341" y="388"/>
                      <a:pt x="7093" y="388"/>
                    </a:cubicBezTo>
                    <a:lnTo>
                      <a:pt x="16391" y="463"/>
                    </a:lnTo>
                    <a:lnTo>
                      <a:pt x="21028" y="488"/>
                    </a:lnTo>
                    <a:cubicBezTo>
                      <a:pt x="21649" y="488"/>
                      <a:pt x="22271" y="492"/>
                      <a:pt x="22893" y="492"/>
                    </a:cubicBezTo>
                    <a:cubicBezTo>
                      <a:pt x="23825" y="492"/>
                      <a:pt x="24757" y="483"/>
                      <a:pt x="25690" y="438"/>
                    </a:cubicBezTo>
                    <a:cubicBezTo>
                      <a:pt x="26183" y="422"/>
                      <a:pt x="26679" y="408"/>
                      <a:pt x="27174" y="408"/>
                    </a:cubicBezTo>
                    <a:cubicBezTo>
                      <a:pt x="28214" y="408"/>
                      <a:pt x="29250" y="468"/>
                      <a:pt x="30251" y="689"/>
                    </a:cubicBezTo>
                    <a:cubicBezTo>
                      <a:pt x="31003" y="864"/>
                      <a:pt x="31705" y="1140"/>
                      <a:pt x="32256" y="1616"/>
                    </a:cubicBezTo>
                    <a:cubicBezTo>
                      <a:pt x="32791" y="2102"/>
                      <a:pt x="33066" y="2800"/>
                      <a:pt x="33082" y="3504"/>
                    </a:cubicBezTo>
                    <a:lnTo>
                      <a:pt x="33082" y="3504"/>
                    </a:lnTo>
                    <a:cubicBezTo>
                      <a:pt x="33016" y="3593"/>
                      <a:pt x="32983" y="3695"/>
                      <a:pt x="32983" y="3796"/>
                    </a:cubicBezTo>
                    <a:lnTo>
                      <a:pt x="33006" y="6233"/>
                    </a:lnTo>
                    <a:lnTo>
                      <a:pt x="33006" y="6233"/>
                    </a:lnTo>
                    <a:cubicBezTo>
                      <a:pt x="30324" y="6330"/>
                      <a:pt x="27618" y="6379"/>
                      <a:pt x="24913" y="6428"/>
                    </a:cubicBezTo>
                    <a:lnTo>
                      <a:pt x="20802" y="6478"/>
                    </a:lnTo>
                    <a:cubicBezTo>
                      <a:pt x="19424" y="6478"/>
                      <a:pt x="18045" y="6478"/>
                      <a:pt x="16692" y="6528"/>
                    </a:cubicBezTo>
                    <a:cubicBezTo>
                      <a:pt x="16233" y="6537"/>
                      <a:pt x="15773" y="6539"/>
                      <a:pt x="15314" y="6539"/>
                    </a:cubicBezTo>
                    <a:cubicBezTo>
                      <a:pt x="14395" y="6539"/>
                      <a:pt x="13476" y="6528"/>
                      <a:pt x="12557" y="6528"/>
                    </a:cubicBezTo>
                    <a:lnTo>
                      <a:pt x="8446" y="6453"/>
                    </a:lnTo>
                    <a:lnTo>
                      <a:pt x="364" y="6330"/>
                    </a:lnTo>
                    <a:lnTo>
                      <a:pt x="364" y="6330"/>
                    </a:lnTo>
                    <a:lnTo>
                      <a:pt x="426" y="5476"/>
                    </a:lnTo>
                    <a:lnTo>
                      <a:pt x="451" y="4949"/>
                    </a:lnTo>
                    <a:lnTo>
                      <a:pt x="476" y="4674"/>
                    </a:lnTo>
                    <a:cubicBezTo>
                      <a:pt x="476" y="4649"/>
                      <a:pt x="476" y="4548"/>
                      <a:pt x="451" y="4473"/>
                    </a:cubicBezTo>
                    <a:cubicBezTo>
                      <a:pt x="438" y="4435"/>
                      <a:pt x="419" y="4402"/>
                      <a:pt x="396" y="4374"/>
                    </a:cubicBezTo>
                    <a:lnTo>
                      <a:pt x="396" y="4374"/>
                    </a:lnTo>
                    <a:cubicBezTo>
                      <a:pt x="542" y="3655"/>
                      <a:pt x="717" y="2941"/>
                      <a:pt x="1053" y="2318"/>
                    </a:cubicBezTo>
                    <a:cubicBezTo>
                      <a:pt x="1404" y="1666"/>
                      <a:pt x="1930" y="1115"/>
                      <a:pt x="2607" y="789"/>
                    </a:cubicBezTo>
                    <a:cubicBezTo>
                      <a:pt x="3258" y="488"/>
                      <a:pt x="4035" y="388"/>
                      <a:pt x="4787" y="363"/>
                    </a:cubicBezTo>
                    <a:close/>
                    <a:moveTo>
                      <a:pt x="5564" y="1"/>
                    </a:moveTo>
                    <a:cubicBezTo>
                      <a:pt x="5305" y="1"/>
                      <a:pt x="5046" y="4"/>
                      <a:pt x="4787" y="12"/>
                    </a:cubicBezTo>
                    <a:cubicBezTo>
                      <a:pt x="4010" y="37"/>
                      <a:pt x="3183" y="112"/>
                      <a:pt x="2456" y="463"/>
                    </a:cubicBezTo>
                    <a:cubicBezTo>
                      <a:pt x="1704" y="814"/>
                      <a:pt x="1128" y="1441"/>
                      <a:pt x="727" y="2142"/>
                    </a:cubicBezTo>
                    <a:cubicBezTo>
                      <a:pt x="351" y="2869"/>
                      <a:pt x="201" y="3646"/>
                      <a:pt x="25" y="4398"/>
                    </a:cubicBezTo>
                    <a:lnTo>
                      <a:pt x="25" y="4473"/>
                    </a:lnTo>
                    <a:lnTo>
                      <a:pt x="100" y="4573"/>
                    </a:lnTo>
                    <a:cubicBezTo>
                      <a:pt x="125" y="4598"/>
                      <a:pt x="125" y="4598"/>
                      <a:pt x="125" y="4649"/>
                    </a:cubicBezTo>
                    <a:lnTo>
                      <a:pt x="100" y="4924"/>
                    </a:lnTo>
                    <a:lnTo>
                      <a:pt x="75" y="5451"/>
                    </a:lnTo>
                    <a:lnTo>
                      <a:pt x="25" y="6478"/>
                    </a:lnTo>
                    <a:lnTo>
                      <a:pt x="0" y="6654"/>
                    </a:lnTo>
                    <a:lnTo>
                      <a:pt x="176" y="6679"/>
                    </a:lnTo>
                    <a:cubicBezTo>
                      <a:pt x="2933" y="6704"/>
                      <a:pt x="5689" y="6729"/>
                      <a:pt x="8446" y="6754"/>
                    </a:cubicBezTo>
                    <a:lnTo>
                      <a:pt x="12557" y="6754"/>
                    </a:lnTo>
                    <a:cubicBezTo>
                      <a:pt x="13246" y="6754"/>
                      <a:pt x="13935" y="6748"/>
                      <a:pt x="14624" y="6748"/>
                    </a:cubicBezTo>
                    <a:cubicBezTo>
                      <a:pt x="15314" y="6748"/>
                      <a:pt x="16003" y="6754"/>
                      <a:pt x="16692" y="6779"/>
                    </a:cubicBezTo>
                    <a:cubicBezTo>
                      <a:pt x="17485" y="6808"/>
                      <a:pt x="18286" y="6820"/>
                      <a:pt x="19091" y="6820"/>
                    </a:cubicBezTo>
                    <a:cubicBezTo>
                      <a:pt x="19660" y="6820"/>
                      <a:pt x="20231" y="6814"/>
                      <a:pt x="20802" y="6804"/>
                    </a:cubicBezTo>
                    <a:lnTo>
                      <a:pt x="24938" y="6779"/>
                    </a:lnTo>
                    <a:cubicBezTo>
                      <a:pt x="27670" y="6729"/>
                      <a:pt x="30426" y="6654"/>
                      <a:pt x="33183" y="6553"/>
                    </a:cubicBezTo>
                    <a:lnTo>
                      <a:pt x="33334" y="6553"/>
                    </a:lnTo>
                    <a:lnTo>
                      <a:pt x="33334" y="6378"/>
                    </a:lnTo>
                    <a:lnTo>
                      <a:pt x="33309" y="3796"/>
                    </a:lnTo>
                    <a:cubicBezTo>
                      <a:pt x="33309" y="3746"/>
                      <a:pt x="33334" y="3721"/>
                      <a:pt x="33359" y="3696"/>
                    </a:cubicBezTo>
                    <a:lnTo>
                      <a:pt x="33409" y="3646"/>
                    </a:lnTo>
                    <a:lnTo>
                      <a:pt x="33409" y="3571"/>
                    </a:lnTo>
                    <a:cubicBezTo>
                      <a:pt x="33434" y="2769"/>
                      <a:pt x="33108" y="1917"/>
                      <a:pt x="32482" y="1365"/>
                    </a:cubicBezTo>
                    <a:cubicBezTo>
                      <a:pt x="31880" y="814"/>
                      <a:pt x="31103" y="538"/>
                      <a:pt x="30326" y="363"/>
                    </a:cubicBezTo>
                    <a:cubicBezTo>
                      <a:pt x="29217" y="108"/>
                      <a:pt x="28081" y="38"/>
                      <a:pt x="26947" y="38"/>
                    </a:cubicBezTo>
                    <a:cubicBezTo>
                      <a:pt x="26519" y="38"/>
                      <a:pt x="26091" y="48"/>
                      <a:pt x="25664" y="62"/>
                    </a:cubicBezTo>
                    <a:cubicBezTo>
                      <a:pt x="24999" y="94"/>
                      <a:pt x="24337" y="104"/>
                      <a:pt x="23676" y="104"/>
                    </a:cubicBezTo>
                    <a:cubicBezTo>
                      <a:pt x="22796" y="104"/>
                      <a:pt x="21916" y="87"/>
                      <a:pt x="21028" y="87"/>
                    </a:cubicBezTo>
                    <a:lnTo>
                      <a:pt x="16391" y="37"/>
                    </a:lnTo>
                    <a:lnTo>
                      <a:pt x="7118" y="12"/>
                    </a:lnTo>
                    <a:cubicBezTo>
                      <a:pt x="6600" y="12"/>
                      <a:pt x="6082" y="1"/>
                      <a:pt x="556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142" name="Google Shape;2142;p75"/>
          <p:cNvGrpSpPr/>
          <p:nvPr/>
        </p:nvGrpSpPr>
        <p:grpSpPr>
          <a:xfrm rot="889388">
            <a:off x="1897343" y="2064561"/>
            <a:ext cx="584046" cy="351121"/>
            <a:chOff x="4345425" y="2175475"/>
            <a:chExt cx="800750" cy="176025"/>
          </a:xfrm>
        </p:grpSpPr>
        <p:sp>
          <p:nvSpPr>
            <p:cNvPr id="2143" name="Google Shape;2143;p75"/>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75"/>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5" name="Google Shape;2145;p75"/>
          <p:cNvGrpSpPr/>
          <p:nvPr/>
        </p:nvGrpSpPr>
        <p:grpSpPr>
          <a:xfrm rot="889388">
            <a:off x="4309743" y="2064561"/>
            <a:ext cx="584046" cy="351121"/>
            <a:chOff x="4345425" y="2175475"/>
            <a:chExt cx="800750" cy="176025"/>
          </a:xfrm>
        </p:grpSpPr>
        <p:sp>
          <p:nvSpPr>
            <p:cNvPr id="2146" name="Google Shape;2146;p75"/>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75"/>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48" name="Google Shape;2148;p75"/>
          <p:cNvSpPr/>
          <p:nvPr/>
        </p:nvSpPr>
        <p:spPr>
          <a:xfrm rot="889388">
            <a:off x="6656991" y="2104569"/>
            <a:ext cx="584046" cy="310329"/>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chemeClr val="accent3">
              <a:alpha val="42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75"/>
          <p:cNvSpPr txBox="1"/>
          <p:nvPr>
            <p:ph type="title"/>
          </p:nvPr>
        </p:nvSpPr>
        <p:spPr>
          <a:xfrm>
            <a:off x="720000" y="540000"/>
            <a:ext cx="4824600" cy="642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Conclusion</a:t>
            </a:r>
            <a:endParaRPr/>
          </a:p>
        </p:txBody>
      </p:sp>
      <p:grpSp>
        <p:nvGrpSpPr>
          <p:cNvPr id="2150" name="Google Shape;2150;p75"/>
          <p:cNvGrpSpPr/>
          <p:nvPr/>
        </p:nvGrpSpPr>
        <p:grpSpPr>
          <a:xfrm flipH="1">
            <a:off x="722814" y="938650"/>
            <a:ext cx="2036227" cy="176025"/>
            <a:chOff x="4345425" y="2175475"/>
            <a:chExt cx="800750" cy="176025"/>
          </a:xfrm>
        </p:grpSpPr>
        <p:sp>
          <p:nvSpPr>
            <p:cNvPr id="2151" name="Google Shape;2151;p75"/>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75"/>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53" name="Google Shape;2153;p75"/>
          <p:cNvSpPr txBox="1"/>
          <p:nvPr/>
        </p:nvSpPr>
        <p:spPr>
          <a:xfrm>
            <a:off x="3713025" y="1934750"/>
            <a:ext cx="1726200" cy="2283300"/>
          </a:xfrm>
          <a:prstGeom prst="rect">
            <a:avLst/>
          </a:prstGeom>
          <a:noFill/>
          <a:ln>
            <a:noFill/>
          </a:ln>
        </p:spPr>
        <p:txBody>
          <a:bodyPr anchorCtr="0" anchor="ctr" bIns="0" lIns="0" spcFirstLastPara="1" rIns="0" wrap="square" tIns="6025">
            <a:noAutofit/>
          </a:bodyPr>
          <a:lstStyle/>
          <a:p>
            <a:pPr indent="0" lvl="0" marL="0" marR="0" rtl="0" algn="ctr">
              <a:lnSpc>
                <a:spcPct val="100000"/>
              </a:lnSpc>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rPr b="1" lang="en" sz="1200">
                <a:solidFill>
                  <a:schemeClr val="dk1"/>
                </a:solidFill>
                <a:latin typeface="Itim"/>
                <a:ea typeface="Itim"/>
                <a:cs typeface="Itim"/>
                <a:sym typeface="Itim"/>
              </a:rPr>
              <a:t>Adult Learning Theory</a:t>
            </a:r>
            <a:endParaRPr sz="1600">
              <a:solidFill>
                <a:schemeClr val="dk2"/>
              </a:solidFill>
              <a:latin typeface="Muli"/>
              <a:ea typeface="Muli"/>
              <a:cs typeface="Muli"/>
              <a:sym typeface="Muli"/>
            </a:endParaRPr>
          </a:p>
          <a:p>
            <a:pPr indent="0" lvl="0" marL="0" rtl="0" algn="ctr">
              <a:spcBef>
                <a:spcPts val="0"/>
              </a:spcBef>
              <a:spcAft>
                <a:spcPts val="0"/>
              </a:spcAft>
              <a:buNone/>
            </a:pPr>
            <a:r>
              <a:t/>
            </a:r>
            <a:endParaRPr sz="1600">
              <a:solidFill>
                <a:schemeClr val="dk2"/>
              </a:solidFill>
              <a:latin typeface="Muli"/>
              <a:ea typeface="Muli"/>
              <a:cs typeface="Muli"/>
              <a:sym typeface="Muli"/>
            </a:endParaRPr>
          </a:p>
          <a:p>
            <a:pPr indent="0" lvl="0" marL="0" rtl="0" algn="ctr">
              <a:spcBef>
                <a:spcPts val="0"/>
              </a:spcBef>
              <a:spcAft>
                <a:spcPts val="0"/>
              </a:spcAft>
              <a:buNone/>
            </a:pPr>
            <a:r>
              <a:rPr b="1" lang="en" sz="1000">
                <a:solidFill>
                  <a:schemeClr val="dk1"/>
                </a:solidFill>
                <a:latin typeface="Muli"/>
                <a:ea typeface="Muli"/>
                <a:cs typeface="Muli"/>
                <a:sym typeface="Muli"/>
              </a:rPr>
              <a:t>Adults learn differently from children, and are motivated to learn by the need to know, internal motivation, understanding the need for learning, using </a:t>
            </a:r>
            <a:r>
              <a:rPr b="1" lang="en" sz="1000">
                <a:solidFill>
                  <a:schemeClr val="dk1"/>
                </a:solidFill>
                <a:latin typeface="Muli"/>
                <a:ea typeface="Muli"/>
                <a:cs typeface="Muli"/>
                <a:sym typeface="Muli"/>
              </a:rPr>
              <a:t>prior experience, self-direction, and aligning learning to reality.</a:t>
            </a:r>
            <a:endParaRPr b="1" sz="1000">
              <a:solidFill>
                <a:schemeClr val="dk1"/>
              </a:solidFill>
              <a:latin typeface="Muli"/>
              <a:ea typeface="Muli"/>
              <a:cs typeface="Muli"/>
              <a:sym typeface="Muli"/>
            </a:endParaRPr>
          </a:p>
          <a:p>
            <a:pPr indent="0" lvl="0" marL="0" rtl="0" algn="ctr">
              <a:spcBef>
                <a:spcPts val="0"/>
              </a:spcBef>
              <a:spcAft>
                <a:spcPts val="0"/>
              </a:spcAft>
              <a:buNone/>
            </a:pPr>
            <a:r>
              <a:t/>
            </a:r>
            <a:endParaRPr b="1" sz="1000">
              <a:solidFill>
                <a:schemeClr val="dk1"/>
              </a:solidFill>
              <a:latin typeface="Muli"/>
              <a:ea typeface="Muli"/>
              <a:cs typeface="Muli"/>
              <a:sym typeface="Muli"/>
            </a:endParaRPr>
          </a:p>
          <a:p>
            <a:pPr indent="0" lvl="0" marL="0" marR="0" rtl="0" algn="ctr">
              <a:lnSpc>
                <a:spcPct val="100000"/>
              </a:lnSpc>
              <a:spcBef>
                <a:spcPts val="0"/>
              </a:spcBef>
              <a:spcAft>
                <a:spcPts val="0"/>
              </a:spcAft>
              <a:buNone/>
            </a:pPr>
            <a:r>
              <a:t/>
            </a:r>
            <a:endParaRPr sz="1600">
              <a:solidFill>
                <a:schemeClr val="dk2"/>
              </a:solidFill>
              <a:latin typeface="Muli"/>
              <a:ea typeface="Muli"/>
              <a:cs typeface="Muli"/>
              <a:sym typeface="Muli"/>
            </a:endParaRPr>
          </a:p>
        </p:txBody>
      </p:sp>
      <p:sp>
        <p:nvSpPr>
          <p:cNvPr id="2154" name="Google Shape;2154;p75"/>
          <p:cNvSpPr txBox="1"/>
          <p:nvPr/>
        </p:nvSpPr>
        <p:spPr>
          <a:xfrm>
            <a:off x="1303575" y="1572350"/>
            <a:ext cx="1726200" cy="2283300"/>
          </a:xfrm>
          <a:prstGeom prst="rect">
            <a:avLst/>
          </a:prstGeom>
          <a:noFill/>
          <a:ln>
            <a:noFill/>
          </a:ln>
        </p:spPr>
        <p:txBody>
          <a:bodyPr anchorCtr="0" anchor="ctr" bIns="0" lIns="0" spcFirstLastPara="1" rIns="0" wrap="square" tIns="6025">
            <a:noAutofit/>
          </a:bodyPr>
          <a:lstStyle/>
          <a:p>
            <a:pPr indent="0" lvl="0" marL="0" rtl="0" algn="ctr">
              <a:spcBef>
                <a:spcPts val="0"/>
              </a:spcBef>
              <a:spcAft>
                <a:spcPts val="0"/>
              </a:spcAft>
              <a:buClr>
                <a:schemeClr val="dk2"/>
              </a:buClr>
              <a:buFont typeface="Arial"/>
              <a:buNone/>
            </a:pPr>
            <a:r>
              <a:rPr b="1" lang="en" sz="1200">
                <a:solidFill>
                  <a:schemeClr val="dk1"/>
                </a:solidFill>
                <a:latin typeface="Itim"/>
                <a:ea typeface="Itim"/>
                <a:cs typeface="Itim"/>
                <a:sym typeface="Itim"/>
              </a:rPr>
              <a:t>Animation</a:t>
            </a:r>
            <a:endParaRPr sz="1600">
              <a:solidFill>
                <a:schemeClr val="dk2"/>
              </a:solidFill>
              <a:latin typeface="Muli"/>
              <a:ea typeface="Muli"/>
              <a:cs typeface="Muli"/>
              <a:sym typeface="Muli"/>
            </a:endParaRPr>
          </a:p>
          <a:p>
            <a:pPr indent="0" lvl="0" marL="0" rtl="0" algn="ctr">
              <a:spcBef>
                <a:spcPts val="0"/>
              </a:spcBef>
              <a:spcAft>
                <a:spcPts val="0"/>
              </a:spcAft>
              <a:buClr>
                <a:schemeClr val="dk2"/>
              </a:buClr>
              <a:buFont typeface="Arial"/>
              <a:buNone/>
            </a:pPr>
            <a:r>
              <a:t/>
            </a:r>
            <a:endParaRPr sz="1600">
              <a:solidFill>
                <a:schemeClr val="dk2"/>
              </a:solidFill>
              <a:latin typeface="Muli"/>
              <a:ea typeface="Muli"/>
              <a:cs typeface="Muli"/>
              <a:sym typeface="Muli"/>
            </a:endParaRPr>
          </a:p>
          <a:p>
            <a:pPr indent="0" lvl="0" marL="0" rtl="0" algn="ctr">
              <a:spcBef>
                <a:spcPts val="0"/>
              </a:spcBef>
              <a:spcAft>
                <a:spcPts val="0"/>
              </a:spcAft>
              <a:buClr>
                <a:schemeClr val="dk2"/>
              </a:buClr>
              <a:buFont typeface="Arial"/>
              <a:buNone/>
            </a:pPr>
            <a:r>
              <a:rPr b="1" lang="en" sz="1000">
                <a:solidFill>
                  <a:schemeClr val="dk1"/>
                </a:solidFill>
                <a:latin typeface="Muli"/>
                <a:ea typeface="Muli"/>
                <a:cs typeface="Muli"/>
                <a:sym typeface="Muli"/>
              </a:rPr>
              <a:t>Animation can be used to promote learner understanding through the principles provided and by using Mayer's theory of multimedia learning.</a:t>
            </a:r>
            <a:endParaRPr sz="1600">
              <a:solidFill>
                <a:schemeClr val="dk2"/>
              </a:solidFill>
              <a:latin typeface="Muli"/>
              <a:ea typeface="Muli"/>
              <a:cs typeface="Muli"/>
              <a:sym typeface="Muli"/>
            </a:endParaRPr>
          </a:p>
        </p:txBody>
      </p:sp>
      <p:grpSp>
        <p:nvGrpSpPr>
          <p:cNvPr id="2155" name="Google Shape;2155;p75"/>
          <p:cNvGrpSpPr/>
          <p:nvPr/>
        </p:nvGrpSpPr>
        <p:grpSpPr>
          <a:xfrm>
            <a:off x="5950990" y="750352"/>
            <a:ext cx="1745583" cy="230173"/>
            <a:chOff x="1394800" y="3522000"/>
            <a:chExt cx="1048650" cy="138275"/>
          </a:xfrm>
        </p:grpSpPr>
        <p:sp>
          <p:nvSpPr>
            <p:cNvPr id="2156" name="Google Shape;2156;p75"/>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75"/>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75"/>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75"/>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75"/>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75"/>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75"/>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75"/>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75"/>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65" name="Google Shape;2165;p75"/>
          <p:cNvSpPr/>
          <p:nvPr/>
        </p:nvSpPr>
        <p:spPr>
          <a:xfrm rot="-7512252">
            <a:off x="372578" y="4495396"/>
            <a:ext cx="740141" cy="406780"/>
          </a:xfrm>
          <a:custGeom>
            <a:rect b="b" l="l" r="r" t="t"/>
            <a:pathLst>
              <a:path extrusionOk="0" h="9768" w="17773">
                <a:moveTo>
                  <a:pt x="3304" y="1"/>
                </a:moveTo>
                <a:cubicBezTo>
                  <a:pt x="3172" y="1"/>
                  <a:pt x="3045" y="62"/>
                  <a:pt x="2971" y="211"/>
                </a:cubicBezTo>
                <a:cubicBezTo>
                  <a:pt x="2857" y="439"/>
                  <a:pt x="2743" y="690"/>
                  <a:pt x="2629" y="918"/>
                </a:cubicBezTo>
                <a:cubicBezTo>
                  <a:pt x="2629" y="941"/>
                  <a:pt x="2606" y="964"/>
                  <a:pt x="2583" y="1009"/>
                </a:cubicBezTo>
                <a:cubicBezTo>
                  <a:pt x="2058" y="2105"/>
                  <a:pt x="1510" y="3201"/>
                  <a:pt x="985" y="4296"/>
                </a:cubicBezTo>
                <a:cubicBezTo>
                  <a:pt x="985" y="4319"/>
                  <a:pt x="985" y="4319"/>
                  <a:pt x="985" y="4319"/>
                </a:cubicBezTo>
                <a:cubicBezTo>
                  <a:pt x="825" y="4593"/>
                  <a:pt x="643" y="4844"/>
                  <a:pt x="483" y="5118"/>
                </a:cubicBezTo>
                <a:cubicBezTo>
                  <a:pt x="369" y="5209"/>
                  <a:pt x="255" y="5323"/>
                  <a:pt x="141" y="5438"/>
                </a:cubicBezTo>
                <a:cubicBezTo>
                  <a:pt x="49" y="5529"/>
                  <a:pt x="49" y="5643"/>
                  <a:pt x="95" y="5711"/>
                </a:cubicBezTo>
                <a:cubicBezTo>
                  <a:pt x="0" y="5996"/>
                  <a:pt x="173" y="6327"/>
                  <a:pt x="469" y="6327"/>
                </a:cubicBezTo>
                <a:cubicBezTo>
                  <a:pt x="530" y="6327"/>
                  <a:pt x="596" y="6313"/>
                  <a:pt x="666" y="6282"/>
                </a:cubicBezTo>
                <a:cubicBezTo>
                  <a:pt x="711" y="6259"/>
                  <a:pt x="757" y="6236"/>
                  <a:pt x="803" y="6214"/>
                </a:cubicBezTo>
                <a:lnTo>
                  <a:pt x="917" y="6214"/>
                </a:lnTo>
                <a:cubicBezTo>
                  <a:pt x="962" y="6282"/>
                  <a:pt x="1031" y="6328"/>
                  <a:pt x="1122" y="6328"/>
                </a:cubicBezTo>
                <a:lnTo>
                  <a:pt x="3336" y="6830"/>
                </a:lnTo>
                <a:lnTo>
                  <a:pt x="3519" y="6830"/>
                </a:lnTo>
                <a:cubicBezTo>
                  <a:pt x="3633" y="6853"/>
                  <a:pt x="3770" y="6898"/>
                  <a:pt x="3907" y="6944"/>
                </a:cubicBezTo>
                <a:cubicBezTo>
                  <a:pt x="3951" y="6957"/>
                  <a:pt x="3993" y="6962"/>
                  <a:pt x="4033" y="6962"/>
                </a:cubicBezTo>
                <a:cubicBezTo>
                  <a:pt x="4427" y="6962"/>
                  <a:pt x="4601" y="6396"/>
                  <a:pt x="4249" y="6168"/>
                </a:cubicBezTo>
                <a:cubicBezTo>
                  <a:pt x="4500" y="6145"/>
                  <a:pt x="4592" y="5757"/>
                  <a:pt x="4318" y="5666"/>
                </a:cubicBezTo>
                <a:cubicBezTo>
                  <a:pt x="3861" y="5529"/>
                  <a:pt x="3405" y="5438"/>
                  <a:pt x="2971" y="5346"/>
                </a:cubicBezTo>
                <a:cubicBezTo>
                  <a:pt x="4744" y="4737"/>
                  <a:pt x="6686" y="4321"/>
                  <a:pt x="8540" y="4321"/>
                </a:cubicBezTo>
                <a:cubicBezTo>
                  <a:pt x="9811" y="4321"/>
                  <a:pt x="11041" y="4517"/>
                  <a:pt x="12147" y="4981"/>
                </a:cubicBezTo>
                <a:cubicBezTo>
                  <a:pt x="13311" y="5780"/>
                  <a:pt x="14292" y="6830"/>
                  <a:pt x="15228" y="7971"/>
                </a:cubicBezTo>
                <a:cubicBezTo>
                  <a:pt x="14886" y="7925"/>
                  <a:pt x="14543" y="7857"/>
                  <a:pt x="14201" y="7789"/>
                </a:cubicBezTo>
                <a:cubicBezTo>
                  <a:pt x="13767" y="7674"/>
                  <a:pt x="13356" y="7560"/>
                  <a:pt x="12923" y="7446"/>
                </a:cubicBezTo>
                <a:cubicBezTo>
                  <a:pt x="12881" y="7434"/>
                  <a:pt x="12839" y="7428"/>
                  <a:pt x="12799" y="7428"/>
                </a:cubicBezTo>
                <a:cubicBezTo>
                  <a:pt x="12406" y="7428"/>
                  <a:pt x="12143" y="7994"/>
                  <a:pt x="12558" y="8222"/>
                </a:cubicBezTo>
                <a:cubicBezTo>
                  <a:pt x="13790" y="8930"/>
                  <a:pt x="15046" y="9432"/>
                  <a:pt x="16438" y="9751"/>
                </a:cubicBezTo>
                <a:cubicBezTo>
                  <a:pt x="16480" y="9762"/>
                  <a:pt x="16522" y="9767"/>
                  <a:pt x="16563" y="9767"/>
                </a:cubicBezTo>
                <a:cubicBezTo>
                  <a:pt x="16785" y="9767"/>
                  <a:pt x="16970" y="9614"/>
                  <a:pt x="17009" y="9363"/>
                </a:cubicBezTo>
                <a:cubicBezTo>
                  <a:pt x="17009" y="9227"/>
                  <a:pt x="17031" y="9090"/>
                  <a:pt x="17054" y="8953"/>
                </a:cubicBezTo>
                <a:cubicBezTo>
                  <a:pt x="17123" y="8907"/>
                  <a:pt x="17191" y="8838"/>
                  <a:pt x="17237" y="8770"/>
                </a:cubicBezTo>
                <a:cubicBezTo>
                  <a:pt x="17351" y="8724"/>
                  <a:pt x="17465" y="8587"/>
                  <a:pt x="17488" y="8405"/>
                </a:cubicBezTo>
                <a:cubicBezTo>
                  <a:pt x="17556" y="7903"/>
                  <a:pt x="17533" y="7469"/>
                  <a:pt x="17442" y="7035"/>
                </a:cubicBezTo>
                <a:cubicBezTo>
                  <a:pt x="17442" y="6077"/>
                  <a:pt x="17533" y="5141"/>
                  <a:pt x="17716" y="4205"/>
                </a:cubicBezTo>
                <a:cubicBezTo>
                  <a:pt x="17773" y="3866"/>
                  <a:pt x="17480" y="3632"/>
                  <a:pt x="17227" y="3632"/>
                </a:cubicBezTo>
                <a:cubicBezTo>
                  <a:pt x="17071" y="3632"/>
                  <a:pt x="16929" y="3722"/>
                  <a:pt x="16894" y="3931"/>
                </a:cubicBezTo>
                <a:cubicBezTo>
                  <a:pt x="16780" y="4502"/>
                  <a:pt x="16689" y="5095"/>
                  <a:pt x="16598" y="5666"/>
                </a:cubicBezTo>
                <a:cubicBezTo>
                  <a:pt x="16324" y="5711"/>
                  <a:pt x="16073" y="5963"/>
                  <a:pt x="16232" y="6282"/>
                </a:cubicBezTo>
                <a:cubicBezTo>
                  <a:pt x="16324" y="6442"/>
                  <a:pt x="16392" y="6579"/>
                  <a:pt x="16438" y="6716"/>
                </a:cubicBezTo>
                <a:cubicBezTo>
                  <a:pt x="16415" y="6853"/>
                  <a:pt x="16415" y="6990"/>
                  <a:pt x="16392" y="7127"/>
                </a:cubicBezTo>
                <a:cubicBezTo>
                  <a:pt x="15160" y="5506"/>
                  <a:pt x="13585" y="4410"/>
                  <a:pt x="11827" y="3794"/>
                </a:cubicBezTo>
                <a:cubicBezTo>
                  <a:pt x="10960" y="3292"/>
                  <a:pt x="9978" y="2927"/>
                  <a:pt x="8883" y="2721"/>
                </a:cubicBezTo>
                <a:cubicBezTo>
                  <a:pt x="8296" y="2610"/>
                  <a:pt x="7705" y="2556"/>
                  <a:pt x="7117" y="2556"/>
                </a:cubicBezTo>
                <a:cubicBezTo>
                  <a:pt x="5416" y="2556"/>
                  <a:pt x="3739" y="3009"/>
                  <a:pt x="2263" y="3840"/>
                </a:cubicBezTo>
                <a:cubicBezTo>
                  <a:pt x="2377" y="3634"/>
                  <a:pt x="2492" y="3429"/>
                  <a:pt x="2583" y="3201"/>
                </a:cubicBezTo>
                <a:cubicBezTo>
                  <a:pt x="2857" y="2813"/>
                  <a:pt x="3062" y="2356"/>
                  <a:pt x="3222" y="1900"/>
                </a:cubicBezTo>
                <a:cubicBezTo>
                  <a:pt x="3405" y="1466"/>
                  <a:pt x="3587" y="1032"/>
                  <a:pt x="3770" y="576"/>
                </a:cubicBezTo>
                <a:cubicBezTo>
                  <a:pt x="3878" y="267"/>
                  <a:pt x="3580" y="1"/>
                  <a:pt x="330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75"/>
          <p:cNvSpPr txBox="1"/>
          <p:nvPr/>
        </p:nvSpPr>
        <p:spPr>
          <a:xfrm>
            <a:off x="6114225" y="1660250"/>
            <a:ext cx="1574400" cy="2709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t/>
            </a:r>
            <a:endParaRPr b="1" sz="1200">
              <a:solidFill>
                <a:schemeClr val="dk1"/>
              </a:solidFill>
              <a:latin typeface="Itim"/>
              <a:ea typeface="Itim"/>
              <a:cs typeface="Itim"/>
              <a:sym typeface="Itim"/>
            </a:endParaRPr>
          </a:p>
          <a:p>
            <a:pPr indent="0" lvl="0" marL="0" rtl="0" algn="ctr">
              <a:spcBef>
                <a:spcPts val="0"/>
              </a:spcBef>
              <a:spcAft>
                <a:spcPts val="0"/>
              </a:spcAft>
              <a:buNone/>
            </a:pPr>
            <a:r>
              <a:rPr b="1" lang="en" sz="1200">
                <a:solidFill>
                  <a:schemeClr val="dk1"/>
                </a:solidFill>
                <a:latin typeface="Itim"/>
                <a:ea typeface="Itim"/>
                <a:cs typeface="Itim"/>
                <a:sym typeface="Itim"/>
              </a:rPr>
              <a:t>SAMR</a:t>
            </a:r>
            <a:endParaRPr sz="1600">
              <a:solidFill>
                <a:schemeClr val="dk2"/>
              </a:solidFill>
              <a:latin typeface="Muli"/>
              <a:ea typeface="Muli"/>
              <a:cs typeface="Muli"/>
              <a:sym typeface="Muli"/>
            </a:endParaRPr>
          </a:p>
          <a:p>
            <a:pPr indent="0" lvl="0" marL="0" rtl="0" algn="ctr">
              <a:spcBef>
                <a:spcPts val="0"/>
              </a:spcBef>
              <a:spcAft>
                <a:spcPts val="0"/>
              </a:spcAft>
              <a:buNone/>
            </a:pPr>
            <a:r>
              <a:t/>
            </a:r>
            <a:endParaRPr sz="800">
              <a:solidFill>
                <a:schemeClr val="dk2"/>
              </a:solidFill>
              <a:latin typeface="Muli"/>
              <a:ea typeface="Muli"/>
              <a:cs typeface="Muli"/>
              <a:sym typeface="Muli"/>
            </a:endParaRPr>
          </a:p>
          <a:p>
            <a:pPr indent="0" lvl="0" marL="0" rtl="0" algn="ctr">
              <a:spcBef>
                <a:spcPts val="0"/>
              </a:spcBef>
              <a:spcAft>
                <a:spcPts val="0"/>
              </a:spcAft>
              <a:buNone/>
            </a:pPr>
            <a:r>
              <a:rPr b="1" lang="en" sz="1000">
                <a:solidFill>
                  <a:schemeClr val="dk1"/>
                </a:solidFill>
                <a:latin typeface="Muli"/>
                <a:ea typeface="Muli"/>
                <a:cs typeface="Muli"/>
                <a:sym typeface="Muli"/>
              </a:rPr>
              <a:t>The SAMR Framework consisting of 4 levels, Substitution, Augmentation, Modification, and Redefinition, help educators enhance and transform teaching and learning with technology and media.</a:t>
            </a:r>
            <a:endParaRPr b="1" sz="1000">
              <a:solidFill>
                <a:schemeClr val="dk1"/>
              </a:solidFill>
              <a:latin typeface="Muli"/>
              <a:ea typeface="Muli"/>
              <a:cs typeface="Muli"/>
              <a:sym typeface="Muli"/>
            </a:endParaRPr>
          </a:p>
          <a:p>
            <a:pPr indent="0" lvl="0" marL="0" rtl="0" algn="ctr">
              <a:spcBef>
                <a:spcPts val="0"/>
              </a:spcBef>
              <a:spcAft>
                <a:spcPts val="0"/>
              </a:spcAft>
              <a:buNone/>
            </a:pPr>
            <a:r>
              <a:t/>
            </a:r>
            <a:endParaRPr b="1" sz="1000">
              <a:solidFill>
                <a:schemeClr val="dk1"/>
              </a:solidFill>
              <a:latin typeface="Muli"/>
              <a:ea typeface="Muli"/>
              <a:cs typeface="Muli"/>
              <a:sym typeface="Mul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0" name="Shape 2170"/>
        <p:cNvGrpSpPr/>
        <p:nvPr/>
      </p:nvGrpSpPr>
      <p:grpSpPr>
        <a:xfrm>
          <a:off x="0" y="0"/>
          <a:ext cx="0" cy="0"/>
          <a:chOff x="0" y="0"/>
          <a:chExt cx="0" cy="0"/>
        </a:xfrm>
      </p:grpSpPr>
      <p:sp>
        <p:nvSpPr>
          <p:cNvPr id="2171" name="Google Shape;2171;p76"/>
          <p:cNvSpPr txBox="1"/>
          <p:nvPr>
            <p:ph type="title"/>
          </p:nvPr>
        </p:nvSpPr>
        <p:spPr>
          <a:xfrm>
            <a:off x="16100" y="326325"/>
            <a:ext cx="3897900" cy="1084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500"/>
              <a:t>Questions</a:t>
            </a:r>
            <a:r>
              <a:rPr lang="en" sz="4500"/>
              <a:t> </a:t>
            </a:r>
            <a:endParaRPr sz="4500"/>
          </a:p>
        </p:txBody>
      </p:sp>
      <p:grpSp>
        <p:nvGrpSpPr>
          <p:cNvPr id="2172" name="Google Shape;2172;p76"/>
          <p:cNvGrpSpPr/>
          <p:nvPr/>
        </p:nvGrpSpPr>
        <p:grpSpPr>
          <a:xfrm flipH="1">
            <a:off x="773337" y="1235088"/>
            <a:ext cx="2383432" cy="176025"/>
            <a:chOff x="4345425" y="2175475"/>
            <a:chExt cx="800750" cy="176025"/>
          </a:xfrm>
        </p:grpSpPr>
        <p:sp>
          <p:nvSpPr>
            <p:cNvPr id="2173" name="Google Shape;2173;p76"/>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76"/>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7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75" name="Google Shape;2175;p76"/>
          <p:cNvGrpSpPr/>
          <p:nvPr/>
        </p:nvGrpSpPr>
        <p:grpSpPr>
          <a:xfrm rot="1386640">
            <a:off x="203944" y="331140"/>
            <a:ext cx="806665" cy="421749"/>
            <a:chOff x="1822875" y="1377000"/>
            <a:chExt cx="548075" cy="286550"/>
          </a:xfrm>
        </p:grpSpPr>
        <p:sp>
          <p:nvSpPr>
            <p:cNvPr id="2176" name="Google Shape;2176;p76"/>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76"/>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76"/>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76"/>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76"/>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76"/>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76"/>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76"/>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76"/>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185" name="Google Shape;2185;p76"/>
          <p:cNvPicPr preferRelativeResize="0"/>
          <p:nvPr/>
        </p:nvPicPr>
        <p:blipFill>
          <a:blip r:embed="rId3">
            <a:alphaModFix/>
          </a:blip>
          <a:stretch>
            <a:fillRect/>
          </a:stretch>
        </p:blipFill>
        <p:spPr>
          <a:xfrm>
            <a:off x="4749350" y="1329275"/>
            <a:ext cx="4040624" cy="3030468"/>
          </a:xfrm>
          <a:prstGeom prst="rect">
            <a:avLst/>
          </a:prstGeom>
          <a:noFill/>
          <a:ln cap="flat" cmpd="sng" w="19050">
            <a:solidFill>
              <a:schemeClr val="dk2"/>
            </a:solidFill>
            <a:prstDash val="solid"/>
            <a:round/>
            <a:headEnd len="sm" w="sm" type="none"/>
            <a:tailEnd len="sm" w="sm" type="none"/>
          </a:ln>
        </p:spPr>
      </p:pic>
      <p:pic>
        <p:nvPicPr>
          <p:cNvPr id="2186" name="Google Shape;2186;p76"/>
          <p:cNvPicPr preferRelativeResize="0"/>
          <p:nvPr/>
        </p:nvPicPr>
        <p:blipFill>
          <a:blip r:embed="rId4">
            <a:alphaModFix/>
          </a:blip>
          <a:stretch>
            <a:fillRect/>
          </a:stretch>
        </p:blipFill>
        <p:spPr>
          <a:xfrm>
            <a:off x="811250" y="1582978"/>
            <a:ext cx="3066974" cy="1977550"/>
          </a:xfrm>
          <a:prstGeom prst="rect">
            <a:avLst/>
          </a:prstGeom>
          <a:noFill/>
          <a:ln cap="flat" cmpd="sng" w="19050">
            <a:solidFill>
              <a:schemeClr val="dk2"/>
            </a:solidFill>
            <a:prstDash val="solid"/>
            <a:round/>
            <a:headEnd len="sm" w="sm" type="none"/>
            <a:tailEnd len="sm" w="sm" type="none"/>
          </a:ln>
        </p:spPr>
      </p:pic>
      <p:sp>
        <p:nvSpPr>
          <p:cNvPr id="2187" name="Google Shape;2187;p76"/>
          <p:cNvSpPr txBox="1"/>
          <p:nvPr/>
        </p:nvSpPr>
        <p:spPr>
          <a:xfrm>
            <a:off x="690938" y="3646125"/>
            <a:ext cx="35187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600">
                <a:latin typeface="Muli"/>
                <a:ea typeface="Muli"/>
                <a:cs typeface="Muli"/>
                <a:sym typeface="Muli"/>
              </a:rPr>
              <a:t>Image obtained from: </a:t>
            </a:r>
            <a:r>
              <a:rPr lang="en" sz="600" u="sng">
                <a:solidFill>
                  <a:schemeClr val="hlink"/>
                </a:solidFill>
                <a:latin typeface="Muli"/>
                <a:ea typeface="Muli"/>
                <a:cs typeface="Muli"/>
                <a:sym typeface="Muli"/>
                <a:hlinkClick r:id="rId5"/>
              </a:rPr>
              <a:t>https://steadycompounding.com/life/how-to-ask-better-questions/</a:t>
            </a:r>
            <a:endParaRPr sz="600">
              <a:latin typeface="Muli"/>
              <a:ea typeface="Muli"/>
              <a:cs typeface="Muli"/>
              <a:sym typeface="Muli"/>
            </a:endParaRPr>
          </a:p>
        </p:txBody>
      </p:sp>
      <p:sp>
        <p:nvSpPr>
          <p:cNvPr id="2188" name="Google Shape;2188;p76"/>
          <p:cNvSpPr txBox="1"/>
          <p:nvPr/>
        </p:nvSpPr>
        <p:spPr>
          <a:xfrm>
            <a:off x="4929050" y="4469675"/>
            <a:ext cx="37257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600">
                <a:latin typeface="Muli"/>
                <a:ea typeface="Muli"/>
                <a:cs typeface="Muli"/>
                <a:sym typeface="Muli"/>
              </a:rPr>
              <a:t>Image obtained from: </a:t>
            </a:r>
            <a:r>
              <a:rPr lang="en" sz="600" u="sng">
                <a:solidFill>
                  <a:schemeClr val="hlink"/>
                </a:solidFill>
                <a:latin typeface="Muli"/>
                <a:ea typeface="Muli"/>
                <a:cs typeface="Muli"/>
                <a:sym typeface="Muli"/>
                <a:hlinkClick r:id="rId6"/>
              </a:rPr>
              <a:t>https://www.skipprichard.com/ask-questions-to-improve-your-leadership/</a:t>
            </a:r>
            <a:endParaRPr sz="600">
              <a:latin typeface="Muli"/>
              <a:ea typeface="Muli"/>
              <a:cs typeface="Muli"/>
              <a:sym typeface="Muli"/>
            </a:endParaRPr>
          </a:p>
        </p:txBody>
      </p:sp>
    </p:spTree>
  </p:cSld>
  <p:clrMapOvr>
    <a:masterClrMapping/>
  </p:clrMapOvr>
  <mc:AlternateContent>
    <mc:Choice Requires="p14">
      <p:transition spd="slow" p14:dur="1000">
        <p:push/>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2" name="Shape 2192"/>
        <p:cNvGrpSpPr/>
        <p:nvPr/>
      </p:nvGrpSpPr>
      <p:grpSpPr>
        <a:xfrm>
          <a:off x="0" y="0"/>
          <a:ext cx="0" cy="0"/>
          <a:chOff x="0" y="0"/>
          <a:chExt cx="0" cy="0"/>
        </a:xfrm>
      </p:grpSpPr>
      <p:sp>
        <p:nvSpPr>
          <p:cNvPr id="2193" name="Google Shape;2193;p77"/>
          <p:cNvSpPr txBox="1"/>
          <p:nvPr>
            <p:ph idx="1" type="body"/>
          </p:nvPr>
        </p:nvSpPr>
        <p:spPr>
          <a:xfrm>
            <a:off x="720000" y="1031725"/>
            <a:ext cx="8338500" cy="3440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t/>
            </a:r>
            <a:endParaRPr b="1" sz="1300">
              <a:solidFill>
                <a:schemeClr val="dk1"/>
              </a:solidFill>
              <a:latin typeface="Itim"/>
              <a:ea typeface="Itim"/>
              <a:cs typeface="Itim"/>
              <a:sym typeface="Itim"/>
            </a:endParaRPr>
          </a:p>
          <a:p>
            <a:pPr indent="-162600" lvl="0" marL="316800" rtl="0" algn="l">
              <a:lnSpc>
                <a:spcPct val="100000"/>
              </a:lnSpc>
              <a:spcBef>
                <a:spcPts val="99"/>
              </a:spcBef>
              <a:spcAft>
                <a:spcPts val="0"/>
              </a:spcAft>
              <a:buSzPts val="1200"/>
              <a:buChar char="●"/>
            </a:pPr>
            <a:r>
              <a:rPr lang="en"/>
              <a:t>Moreno, R. (2007). Optimising learning from animations by minimising cognitive load: Cognitive and affective consequences of signalling and segmentation methods. Applied Cognitive Psychology, 21(6), 765-781. https://doi.org/10.1002/acp.1348</a:t>
            </a:r>
            <a:endParaRPr/>
          </a:p>
          <a:p>
            <a:pPr indent="-162600" lvl="0" marL="316800" rtl="0" algn="l">
              <a:lnSpc>
                <a:spcPct val="100000"/>
              </a:lnSpc>
              <a:spcBef>
                <a:spcPts val="99"/>
              </a:spcBef>
              <a:spcAft>
                <a:spcPts val="0"/>
              </a:spcAft>
              <a:buSzPts val="1200"/>
              <a:buChar char="●"/>
            </a:pPr>
            <a:r>
              <a:rPr lang="en"/>
              <a:t>Moreno, R. (2009). Cognitive load theory: More food for thought. Instructional Science, 38(2), 135-141. https://doi.org/10.1007/s11251-009-9122-9</a:t>
            </a:r>
            <a:endParaRPr/>
          </a:p>
          <a:p>
            <a:pPr indent="-162600" lvl="0" marL="316800" rtl="0" algn="l">
              <a:lnSpc>
                <a:spcPct val="100000"/>
              </a:lnSpc>
              <a:spcBef>
                <a:spcPts val="99"/>
              </a:spcBef>
              <a:spcAft>
                <a:spcPts val="0"/>
              </a:spcAft>
              <a:buSzPts val="1200"/>
              <a:buChar char="●"/>
            </a:pPr>
            <a:r>
              <a:rPr lang="en"/>
              <a:t>Moreno, R., &amp; Durán, R. (2004). Do multiple representations need explanations? The role of verbal guidance and individual differences in multimedia mathematics learning. Journal of Educational Psychology, 96(3), 492-503. https://doi.org/10.1037/0022-0663.96.3.492</a:t>
            </a:r>
            <a:endParaRPr/>
          </a:p>
          <a:p>
            <a:pPr indent="-162600" lvl="0" marL="316800" rtl="0" algn="l">
              <a:lnSpc>
                <a:spcPct val="100000"/>
              </a:lnSpc>
              <a:spcBef>
                <a:spcPts val="99"/>
              </a:spcBef>
              <a:spcAft>
                <a:spcPts val="0"/>
              </a:spcAft>
              <a:buSzPts val="1200"/>
              <a:buChar char="●"/>
            </a:pPr>
            <a:r>
              <a:rPr lang="en"/>
              <a:t>Moreno, R., &amp; Flowerday, T. (2006). Students’ choice of animated pedagogical agents in science learning: A test of the similarity-attraction hypothesis on ge</a:t>
            </a:r>
            <a:r>
              <a:rPr lang="en"/>
              <a:t>n</a:t>
            </a:r>
            <a:r>
              <a:rPr lang="en"/>
              <a:t>der and ethnicity. Contemporary Educational Psychology, 31(2), 186-207. https://doi.org/10.1016/j.cedpsych.2005.05.002</a:t>
            </a:r>
            <a:endParaRPr/>
          </a:p>
          <a:p>
            <a:pPr indent="-162600" lvl="0" marL="316800" rtl="0" algn="l">
              <a:lnSpc>
                <a:spcPct val="100000"/>
              </a:lnSpc>
              <a:spcBef>
                <a:spcPts val="99"/>
              </a:spcBef>
              <a:spcAft>
                <a:spcPts val="0"/>
              </a:spcAft>
              <a:buSzPts val="1200"/>
              <a:buChar char="●"/>
            </a:pPr>
            <a:r>
              <a:rPr lang="en"/>
              <a:t>Moreno, R., &amp; Mayer, R. E. (2000). A coherence effect in multimedia learning: The case for minimizing irrelevant sounds in the design of multimedia instructional messages. Journal of Educational Psychology, 92(1), 117-125. https://doi.org/10.1037/0022-0663.92.1.117</a:t>
            </a:r>
            <a:endParaRPr/>
          </a:p>
          <a:p>
            <a:pPr indent="-162600" lvl="0" marL="316800" rtl="0" algn="l">
              <a:lnSpc>
                <a:spcPct val="100000"/>
              </a:lnSpc>
              <a:spcBef>
                <a:spcPts val="99"/>
              </a:spcBef>
              <a:spcAft>
                <a:spcPts val="0"/>
              </a:spcAft>
              <a:buSzPts val="1200"/>
              <a:buChar char="●"/>
            </a:pPr>
            <a:r>
              <a:rPr lang="en"/>
              <a:t>Moreno, R., &amp; Ortegano-Layne, L. (2007). Do classroom exemplars promote the application of principles in teacher education? A comparison of videos, animations, and narratives. Educational Technology Research and Development, 56(4), 449-465. https://doi.org/10.1007/s11423-006-9027-0</a:t>
            </a:r>
            <a:endParaRPr/>
          </a:p>
          <a:p>
            <a:pPr indent="0" lvl="0" marL="0" rtl="0" algn="l">
              <a:lnSpc>
                <a:spcPct val="100000"/>
              </a:lnSpc>
              <a:spcBef>
                <a:spcPts val="99"/>
              </a:spcBef>
              <a:spcAft>
                <a:spcPts val="0"/>
              </a:spcAft>
              <a:buNone/>
            </a:pPr>
            <a:r>
              <a:t/>
            </a:r>
            <a:endParaRPr sz="1000"/>
          </a:p>
          <a:p>
            <a:pPr indent="0" lvl="0" marL="0" rtl="0" algn="l">
              <a:lnSpc>
                <a:spcPct val="100000"/>
              </a:lnSpc>
              <a:spcBef>
                <a:spcPts val="99"/>
              </a:spcBef>
              <a:spcAft>
                <a:spcPts val="0"/>
              </a:spcAft>
              <a:buNone/>
            </a:pPr>
            <a:r>
              <a:t/>
            </a:r>
            <a:endParaRPr sz="1000"/>
          </a:p>
          <a:p>
            <a:pPr indent="0" lvl="0" marL="0" rtl="0" algn="l">
              <a:lnSpc>
                <a:spcPct val="100000"/>
              </a:lnSpc>
              <a:spcBef>
                <a:spcPts val="99"/>
              </a:spcBef>
              <a:spcAft>
                <a:spcPts val="99"/>
              </a:spcAft>
              <a:buNone/>
            </a:pPr>
            <a:r>
              <a:t/>
            </a:r>
            <a:endParaRPr sz="900">
              <a:latin typeface="Muli"/>
              <a:ea typeface="Muli"/>
              <a:cs typeface="Muli"/>
              <a:sym typeface="Muli"/>
            </a:endParaRPr>
          </a:p>
        </p:txBody>
      </p:sp>
      <p:grpSp>
        <p:nvGrpSpPr>
          <p:cNvPr id="2194" name="Google Shape;2194;p77"/>
          <p:cNvGrpSpPr/>
          <p:nvPr/>
        </p:nvGrpSpPr>
        <p:grpSpPr>
          <a:xfrm flipH="1">
            <a:off x="720000" y="651050"/>
            <a:ext cx="1639616" cy="156275"/>
            <a:chOff x="4345425" y="2175475"/>
            <a:chExt cx="800750" cy="156275"/>
          </a:xfrm>
        </p:grpSpPr>
        <p:sp>
          <p:nvSpPr>
            <p:cNvPr id="2195" name="Google Shape;2195;p77"/>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77"/>
            <p:cNvSpPr/>
            <p:nvPr/>
          </p:nvSpPr>
          <p:spPr>
            <a:xfrm>
              <a:off x="4345425" y="21758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7" name="Google Shape;2197;p77"/>
          <p:cNvSpPr txBox="1"/>
          <p:nvPr>
            <p:ph type="title"/>
          </p:nvPr>
        </p:nvSpPr>
        <p:spPr>
          <a:xfrm>
            <a:off x="720000" y="197100"/>
            <a:ext cx="7704000" cy="36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Resources: </a:t>
            </a:r>
            <a:r>
              <a:rPr lang="en"/>
              <a:t>Cognitive-Affective Theory of Learning with Media by Roxana Moreno</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1" name="Shape 2201"/>
        <p:cNvGrpSpPr/>
        <p:nvPr/>
      </p:nvGrpSpPr>
      <p:grpSpPr>
        <a:xfrm>
          <a:off x="0" y="0"/>
          <a:ext cx="0" cy="0"/>
          <a:chOff x="0" y="0"/>
          <a:chExt cx="0" cy="0"/>
        </a:xfrm>
      </p:grpSpPr>
      <p:sp>
        <p:nvSpPr>
          <p:cNvPr id="2202" name="Google Shape;2202;p78"/>
          <p:cNvSpPr txBox="1"/>
          <p:nvPr>
            <p:ph type="title"/>
          </p:nvPr>
        </p:nvSpPr>
        <p:spPr>
          <a:xfrm>
            <a:off x="720000" y="197100"/>
            <a:ext cx="7704000" cy="36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Resources: </a:t>
            </a:r>
            <a:r>
              <a:rPr lang="en"/>
              <a:t>Animation as an aid to multimedia learning</a:t>
            </a:r>
            <a:endParaRPr/>
          </a:p>
        </p:txBody>
      </p:sp>
      <p:grpSp>
        <p:nvGrpSpPr>
          <p:cNvPr id="2203" name="Google Shape;2203;p78"/>
          <p:cNvGrpSpPr/>
          <p:nvPr/>
        </p:nvGrpSpPr>
        <p:grpSpPr>
          <a:xfrm flipH="1">
            <a:off x="720000" y="595750"/>
            <a:ext cx="1639616" cy="176025"/>
            <a:chOff x="4345425" y="2175475"/>
            <a:chExt cx="800750" cy="176025"/>
          </a:xfrm>
        </p:grpSpPr>
        <p:sp>
          <p:nvSpPr>
            <p:cNvPr id="2204" name="Google Shape;2204;p78"/>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78"/>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06" name="Google Shape;2206;p78"/>
          <p:cNvSpPr txBox="1"/>
          <p:nvPr>
            <p:ph idx="1" type="body"/>
          </p:nvPr>
        </p:nvSpPr>
        <p:spPr>
          <a:xfrm>
            <a:off x="720000" y="1006000"/>
            <a:ext cx="8338500" cy="1071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t/>
            </a:r>
            <a:endParaRPr b="1">
              <a:solidFill>
                <a:schemeClr val="dk1"/>
              </a:solidFill>
              <a:latin typeface="Itim"/>
              <a:ea typeface="Itim"/>
              <a:cs typeface="Itim"/>
              <a:sym typeface="Itim"/>
            </a:endParaRPr>
          </a:p>
          <a:p>
            <a:pPr indent="-162600" lvl="0" marL="316800" rtl="0" algn="l">
              <a:lnSpc>
                <a:spcPct val="100000"/>
              </a:lnSpc>
              <a:spcBef>
                <a:spcPts val="99"/>
              </a:spcBef>
              <a:spcAft>
                <a:spcPts val="0"/>
              </a:spcAft>
              <a:buClr>
                <a:schemeClr val="dk2"/>
              </a:buClr>
              <a:buSzPts val="1200"/>
              <a:buChar char="●"/>
            </a:pPr>
            <a:r>
              <a:rPr lang="en"/>
              <a:t>Mayer, R. E., &amp; Moreno, R. (2002). Animation as an aid to multimedia learning. Educational psychology review, 14(1), 87-99.</a:t>
            </a:r>
            <a:endParaRPr/>
          </a:p>
          <a:p>
            <a:pPr indent="0" lvl="0" marL="0" rtl="0" algn="l">
              <a:lnSpc>
                <a:spcPct val="100000"/>
              </a:lnSpc>
              <a:spcBef>
                <a:spcPts val="99"/>
              </a:spcBef>
              <a:spcAft>
                <a:spcPts val="99"/>
              </a:spcAft>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0" name="Shape 2210"/>
        <p:cNvGrpSpPr/>
        <p:nvPr/>
      </p:nvGrpSpPr>
      <p:grpSpPr>
        <a:xfrm>
          <a:off x="0" y="0"/>
          <a:ext cx="0" cy="0"/>
          <a:chOff x="0" y="0"/>
          <a:chExt cx="0" cy="0"/>
        </a:xfrm>
      </p:grpSpPr>
      <p:sp>
        <p:nvSpPr>
          <p:cNvPr id="2211" name="Google Shape;2211;p79"/>
          <p:cNvSpPr txBox="1"/>
          <p:nvPr>
            <p:ph type="title"/>
          </p:nvPr>
        </p:nvSpPr>
        <p:spPr>
          <a:xfrm>
            <a:off x="160225" y="0"/>
            <a:ext cx="10233300" cy="36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400"/>
              <a:t>Resources: Constructivism and Multimedia Learning Environments</a:t>
            </a:r>
            <a:endParaRPr sz="2400"/>
          </a:p>
        </p:txBody>
      </p:sp>
      <p:sp>
        <p:nvSpPr>
          <p:cNvPr id="2212" name="Google Shape;2212;p79"/>
          <p:cNvSpPr txBox="1"/>
          <p:nvPr>
            <p:ph idx="1" type="body"/>
          </p:nvPr>
        </p:nvSpPr>
        <p:spPr>
          <a:xfrm>
            <a:off x="549350" y="278250"/>
            <a:ext cx="10444500" cy="1071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t/>
            </a:r>
            <a:endParaRPr b="1" sz="900">
              <a:solidFill>
                <a:schemeClr val="dk1"/>
              </a:solidFill>
              <a:latin typeface="Itim"/>
              <a:ea typeface="Itim"/>
              <a:cs typeface="Itim"/>
              <a:sym typeface="Itim"/>
            </a:endParaRPr>
          </a:p>
          <a:p>
            <a:pPr indent="0" lvl="0" marL="0" rtl="0" algn="l">
              <a:lnSpc>
                <a:spcPct val="100000"/>
              </a:lnSpc>
              <a:spcBef>
                <a:spcPts val="99"/>
              </a:spcBef>
              <a:spcAft>
                <a:spcPts val="0"/>
              </a:spcAft>
              <a:buNone/>
            </a:pPr>
            <a:r>
              <a:rPr lang="en" sz="900"/>
              <a:t>Adams, C. (2019). TPACK model: the ideal modern classroom. PB Pressbooks. </a:t>
            </a:r>
            <a:br>
              <a:rPr lang="en" sz="900"/>
            </a:br>
            <a:br>
              <a:rPr lang="en" sz="900"/>
            </a:br>
            <a:r>
              <a:rPr lang="en" sz="900"/>
              <a:t> 	https://techandcurr2019.pressbooks.com/chapter/tpack-modern-classroom/.</a:t>
            </a:r>
            <a:endParaRPr sz="900"/>
          </a:p>
          <a:p>
            <a:pPr indent="0" lvl="0" marL="0" rtl="0" algn="l">
              <a:lnSpc>
                <a:spcPct val="100000"/>
              </a:lnSpc>
              <a:spcBef>
                <a:spcPts val="99"/>
              </a:spcBef>
              <a:spcAft>
                <a:spcPts val="0"/>
              </a:spcAft>
              <a:buNone/>
            </a:pPr>
            <a:r>
              <a:t/>
            </a:r>
            <a:endParaRPr sz="900"/>
          </a:p>
          <a:p>
            <a:pPr indent="0" lvl="0" marL="0" rtl="0" algn="l">
              <a:lnSpc>
                <a:spcPct val="100000"/>
              </a:lnSpc>
              <a:spcBef>
                <a:spcPts val="99"/>
              </a:spcBef>
              <a:spcAft>
                <a:spcPts val="0"/>
              </a:spcAft>
              <a:buClr>
                <a:schemeClr val="dk2"/>
              </a:buClr>
              <a:buSzPts val="1100"/>
              <a:buFont typeface="Arial"/>
              <a:buNone/>
            </a:pPr>
            <a:r>
              <a:rPr lang="en" sz="900"/>
              <a:t>Graham, G. (2008). Theory in Interactive Media Design, Journal of Humanities &amp; Social Science. University of Texas </a:t>
            </a:r>
            <a:br>
              <a:rPr lang="en" sz="900"/>
            </a:br>
            <a:br>
              <a:rPr lang="en" sz="900"/>
            </a:br>
            <a:r>
              <a:rPr lang="en" sz="900"/>
              <a:t> 	at Arlington. http://www.guillaumegronier.com/2020-psychologiegenerale/resources/Graham2008.pdf.</a:t>
            </a:r>
            <a:br>
              <a:rPr lang="en" sz="900"/>
            </a:br>
            <a:br>
              <a:rPr lang="en" sz="900"/>
            </a:br>
            <a:r>
              <a:rPr lang="en" sz="900">
                <a:solidFill>
                  <a:srgbClr val="222222"/>
                </a:solidFill>
                <a:highlight>
                  <a:srgbClr val="FFFFFF"/>
                </a:highlight>
                <a:latin typeface="Arial"/>
                <a:ea typeface="Arial"/>
                <a:cs typeface="Arial"/>
                <a:sym typeface="Arial"/>
              </a:rPr>
              <a:t>Hammond, T. C., &amp; Manfra, M. M. (2009). Giving, prompting, making: Aligning technology and pedagogy within TPACK for social studies </a:t>
            </a:r>
            <a:br>
              <a:rPr lang="en" sz="900">
                <a:solidFill>
                  <a:srgbClr val="222222"/>
                </a:solidFill>
                <a:highlight>
                  <a:srgbClr val="FFFFFF"/>
                </a:highlight>
                <a:latin typeface="Arial"/>
                <a:ea typeface="Arial"/>
                <a:cs typeface="Arial"/>
                <a:sym typeface="Arial"/>
              </a:rPr>
            </a:br>
            <a:br>
              <a:rPr lang="en" sz="900">
                <a:solidFill>
                  <a:srgbClr val="222222"/>
                </a:solidFill>
                <a:highlight>
                  <a:srgbClr val="FFFFFF"/>
                </a:highlight>
                <a:latin typeface="Arial"/>
                <a:ea typeface="Arial"/>
                <a:cs typeface="Arial"/>
                <a:sym typeface="Arial"/>
              </a:rPr>
            </a:br>
            <a:r>
              <a:rPr lang="en" sz="900">
                <a:solidFill>
                  <a:srgbClr val="222222"/>
                </a:solidFill>
                <a:highlight>
                  <a:srgbClr val="FFFFFF"/>
                </a:highlight>
                <a:latin typeface="Arial"/>
                <a:ea typeface="Arial"/>
                <a:cs typeface="Arial"/>
                <a:sym typeface="Arial"/>
              </a:rPr>
              <a:t> 	instruction. </a:t>
            </a:r>
            <a:r>
              <a:rPr i="1" lang="en" sz="900">
                <a:solidFill>
                  <a:srgbClr val="222222"/>
                </a:solidFill>
                <a:highlight>
                  <a:srgbClr val="FFFFFF"/>
                </a:highlight>
                <a:latin typeface="Arial"/>
                <a:ea typeface="Arial"/>
                <a:cs typeface="Arial"/>
                <a:sym typeface="Arial"/>
              </a:rPr>
              <a:t>Contemporary Issues in Technology and Teacher Education</a:t>
            </a:r>
            <a:r>
              <a:rPr lang="en" sz="900">
                <a:solidFill>
                  <a:srgbClr val="222222"/>
                </a:solidFill>
                <a:highlight>
                  <a:srgbClr val="FFFFFF"/>
                </a:highlight>
                <a:latin typeface="Arial"/>
                <a:ea typeface="Arial"/>
                <a:cs typeface="Arial"/>
                <a:sym typeface="Arial"/>
              </a:rPr>
              <a:t>, </a:t>
            </a:r>
            <a:r>
              <a:rPr i="1" lang="en" sz="900">
                <a:solidFill>
                  <a:srgbClr val="222222"/>
                </a:solidFill>
                <a:highlight>
                  <a:srgbClr val="FFFFFF"/>
                </a:highlight>
                <a:latin typeface="Arial"/>
                <a:ea typeface="Arial"/>
                <a:cs typeface="Arial"/>
                <a:sym typeface="Arial"/>
              </a:rPr>
              <a:t>9</a:t>
            </a:r>
            <a:r>
              <a:rPr lang="en" sz="900">
                <a:solidFill>
                  <a:srgbClr val="222222"/>
                </a:solidFill>
                <a:highlight>
                  <a:srgbClr val="FFFFFF"/>
                </a:highlight>
                <a:latin typeface="Arial"/>
                <a:ea typeface="Arial"/>
                <a:cs typeface="Arial"/>
                <a:sym typeface="Arial"/>
              </a:rPr>
              <a:t>(2), </a:t>
            </a:r>
            <a:r>
              <a:rPr lang="en" sz="900">
                <a:solidFill>
                  <a:srgbClr val="222222"/>
                </a:solidFill>
                <a:highlight>
                  <a:schemeClr val="lt1"/>
                </a:highlight>
                <a:latin typeface="Arial"/>
                <a:ea typeface="Arial"/>
                <a:cs typeface="Arial"/>
                <a:sym typeface="Arial"/>
              </a:rPr>
              <a:t>160-185.</a:t>
            </a:r>
            <a:br>
              <a:rPr lang="en" sz="900">
                <a:solidFill>
                  <a:srgbClr val="222222"/>
                </a:solidFill>
                <a:highlight>
                  <a:srgbClr val="FFFFFF"/>
                </a:highlight>
                <a:latin typeface="Arial"/>
                <a:ea typeface="Arial"/>
                <a:cs typeface="Arial"/>
                <a:sym typeface="Arial"/>
              </a:rPr>
            </a:br>
            <a:br>
              <a:rPr lang="en" sz="900">
                <a:solidFill>
                  <a:srgbClr val="222222"/>
                </a:solidFill>
                <a:highlight>
                  <a:srgbClr val="FFFFFF"/>
                </a:highlight>
                <a:latin typeface="Arial"/>
                <a:ea typeface="Arial"/>
                <a:cs typeface="Arial"/>
                <a:sym typeface="Arial"/>
              </a:rPr>
            </a:br>
            <a:r>
              <a:rPr lang="en" sz="900">
                <a:solidFill>
                  <a:srgbClr val="222222"/>
                </a:solidFill>
                <a:highlight>
                  <a:srgbClr val="FFFFFF"/>
                </a:highlight>
                <a:latin typeface="Arial"/>
                <a:ea typeface="Arial"/>
                <a:cs typeface="Arial"/>
                <a:sym typeface="Arial"/>
              </a:rPr>
              <a:t>               https://citejournal.org/volume-9/issue-2-09/social-studies/giving-prompting-making-aligning-technology-and-pedagogy-within-tpack-for-social-studies-instruction/</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Clr>
                <a:schemeClr val="dk2"/>
              </a:buClr>
              <a:buSzPts val="1100"/>
              <a:buFont typeface="Arial"/>
              <a:buNone/>
            </a:pPr>
            <a:r>
              <a:rPr lang="en" sz="900"/>
              <a:t>Harwood, C., &amp; Mann, A. A Constructivist Approach to Teaching Media Studies Using Google Drive. </a:t>
            </a:r>
            <a:br>
              <a:rPr lang="en" sz="900"/>
            </a:br>
            <a:br>
              <a:rPr lang="en" sz="900"/>
            </a:br>
            <a:r>
              <a:rPr lang="en" sz="900"/>
              <a:t> 	https://jitp.commons.gc.cuny.edu/a-constructivist-approach-to-teaching-media-studies-using-google-drive/.</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Clr>
                <a:schemeClr val="dk2"/>
              </a:buClr>
              <a:buSzPts val="1100"/>
              <a:buFont typeface="Arial"/>
              <a:buNone/>
            </a:pPr>
            <a:r>
              <a:rPr lang="en" sz="900"/>
              <a:t>MacKinnon, G. (2017). Highlighting the importance of context in the TPACK model: Three cases of non-traditional </a:t>
            </a:r>
            <a:br>
              <a:rPr lang="en" sz="900"/>
            </a:br>
            <a:br>
              <a:rPr lang="en" sz="900"/>
            </a:br>
            <a:r>
              <a:rPr lang="en" sz="900"/>
              <a:t> 	settings. Issues and Trends in Educational Technology, </a:t>
            </a:r>
            <a:br>
              <a:rPr lang="en" sz="900"/>
            </a:br>
            <a:br>
              <a:rPr lang="en" sz="900"/>
            </a:br>
            <a:r>
              <a:rPr lang="en" sz="900"/>
              <a:t> 	5(1).https://techandcurr2019.pressbooks.com/chapter/tpack-modern-classroom/.</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Clr>
                <a:schemeClr val="dk2"/>
              </a:buClr>
              <a:buSzPts val="1100"/>
              <a:buFont typeface="Arial"/>
              <a:buNone/>
            </a:pPr>
            <a:r>
              <a:rPr lang="en" sz="900"/>
              <a:t>Makewa, L. N. (2019). Constructivism theory in technology-based learning. In Technology-Supported Teaching and </a:t>
            </a:r>
            <a:br>
              <a:rPr lang="en" sz="900"/>
            </a:br>
            <a:br>
              <a:rPr lang="en" sz="900"/>
            </a:br>
            <a:r>
              <a:rPr lang="en" sz="900"/>
              <a:t> 	Research Methods for Educators (pp. 268-287). IGI Global.</a:t>
            </a:r>
            <a:endParaRPr sz="900"/>
          </a:p>
          <a:p>
            <a:pPr indent="0" lvl="0" marL="0" rtl="0" algn="l">
              <a:lnSpc>
                <a:spcPct val="100000"/>
              </a:lnSpc>
              <a:spcBef>
                <a:spcPts val="99"/>
              </a:spcBef>
              <a:spcAft>
                <a:spcPts val="0"/>
              </a:spcAft>
              <a:buClr>
                <a:schemeClr val="dk2"/>
              </a:buClr>
              <a:buSzPts val="1100"/>
              <a:buFont typeface="Arial"/>
              <a:buNone/>
            </a:pPr>
            <a:br>
              <a:rPr lang="en" sz="900"/>
            </a:br>
            <a:r>
              <a:rPr lang="en" sz="900"/>
              <a:t>	https://www.igi-global.com/chapter/constructivism-theory-in-technology-based-learning/213071. </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Clr>
                <a:schemeClr val="dk2"/>
              </a:buClr>
              <a:buSzPts val="1100"/>
              <a:buFont typeface="Arial"/>
              <a:buNone/>
            </a:pPr>
            <a:r>
              <a:rPr lang="en" sz="900"/>
              <a:t>Qiyun Wang (2009) Designing a web-based constructivist learning environment, Interactive Learning Environments, </a:t>
            </a:r>
            <a:br>
              <a:rPr lang="en" sz="900"/>
            </a:br>
            <a:br>
              <a:rPr lang="en" sz="900"/>
            </a:br>
            <a:r>
              <a:rPr lang="en" sz="900"/>
              <a:t> 	17:1, 1-13, DOI: 10.1080/10494820701424577.</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Clr>
                <a:schemeClr val="dk2"/>
              </a:buClr>
              <a:buSzPts val="1100"/>
              <a:buFont typeface="Arial"/>
              <a:buNone/>
            </a:pPr>
            <a:r>
              <a:t/>
            </a:r>
            <a:endParaRPr sz="900"/>
          </a:p>
          <a:p>
            <a:pPr indent="0" lvl="0" marL="0" rtl="0" algn="l">
              <a:lnSpc>
                <a:spcPct val="100000"/>
              </a:lnSpc>
              <a:spcBef>
                <a:spcPts val="99"/>
              </a:spcBef>
              <a:spcAft>
                <a:spcPts val="0"/>
              </a:spcAft>
              <a:buNone/>
            </a:pPr>
            <a:r>
              <a:t/>
            </a:r>
            <a:endParaRPr sz="900"/>
          </a:p>
          <a:p>
            <a:pPr indent="0" lvl="0" marL="0" rtl="0" algn="l">
              <a:lnSpc>
                <a:spcPct val="100000"/>
              </a:lnSpc>
              <a:spcBef>
                <a:spcPts val="99"/>
              </a:spcBef>
              <a:spcAft>
                <a:spcPts val="99"/>
              </a:spcAft>
              <a:buNone/>
            </a:pPr>
            <a:r>
              <a:t/>
            </a:r>
            <a:endParaRPr sz="9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6" name="Shape 2216"/>
        <p:cNvGrpSpPr/>
        <p:nvPr/>
      </p:nvGrpSpPr>
      <p:grpSpPr>
        <a:xfrm>
          <a:off x="0" y="0"/>
          <a:ext cx="0" cy="0"/>
          <a:chOff x="0" y="0"/>
          <a:chExt cx="0" cy="0"/>
        </a:xfrm>
      </p:grpSpPr>
      <p:sp>
        <p:nvSpPr>
          <p:cNvPr id="2217" name="Google Shape;2217;p80"/>
          <p:cNvSpPr txBox="1"/>
          <p:nvPr>
            <p:ph type="title"/>
          </p:nvPr>
        </p:nvSpPr>
        <p:spPr>
          <a:xfrm>
            <a:off x="720000" y="197100"/>
            <a:ext cx="7704000" cy="36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Resources: </a:t>
            </a:r>
            <a:r>
              <a:rPr lang="en"/>
              <a:t>Substitution, Augmentation, Modification, and Redefinition (SAMR) Model</a:t>
            </a:r>
            <a:r>
              <a:rPr lang="en"/>
              <a:t> </a:t>
            </a:r>
            <a:endParaRPr/>
          </a:p>
        </p:txBody>
      </p:sp>
      <p:sp>
        <p:nvSpPr>
          <p:cNvPr id="2218" name="Google Shape;2218;p80"/>
          <p:cNvSpPr txBox="1"/>
          <p:nvPr>
            <p:ph idx="1" type="body"/>
          </p:nvPr>
        </p:nvSpPr>
        <p:spPr>
          <a:xfrm>
            <a:off x="720000" y="1050449"/>
            <a:ext cx="7704000" cy="3440100"/>
          </a:xfrm>
          <a:prstGeom prst="rect">
            <a:avLst/>
          </a:prstGeom>
        </p:spPr>
        <p:txBody>
          <a:bodyPr anchorCtr="0" anchor="t" bIns="91425" lIns="91425" spcFirstLastPara="1" rIns="91425" wrap="square" tIns="91425">
            <a:noAutofit/>
          </a:bodyPr>
          <a:lstStyle/>
          <a:p>
            <a:pPr indent="-162600" lvl="0" marL="316800" rtl="0" algn="l">
              <a:lnSpc>
                <a:spcPct val="100000"/>
              </a:lnSpc>
              <a:spcBef>
                <a:spcPts val="0"/>
              </a:spcBef>
              <a:spcAft>
                <a:spcPts val="0"/>
              </a:spcAft>
              <a:buClr>
                <a:schemeClr val="dk2"/>
              </a:buClr>
              <a:buSzPts val="1200"/>
              <a:buChar char="●"/>
            </a:pPr>
            <a:r>
              <a:rPr lang="en"/>
              <a:t>Incorporating technology into the classroom - the SAMR model. Model Teaching. (2021, October 14). Retrieved April 1, 2022, from </a:t>
            </a:r>
            <a:r>
              <a:rPr lang="en" u="sng">
                <a:hlinkClick r:id="rId3"/>
              </a:rPr>
              <a:t>https://www.modelteaching.com/education-articles/technology-in-the-classroom/incorporating-technology-into-the-classroom-using-the-samr-model</a:t>
            </a:r>
            <a:endParaRPr/>
          </a:p>
          <a:p>
            <a:pPr indent="-162600" lvl="0" marL="316800" rtl="0" algn="l">
              <a:lnSpc>
                <a:spcPct val="100000"/>
              </a:lnSpc>
              <a:spcBef>
                <a:spcPts val="99"/>
              </a:spcBef>
              <a:spcAft>
                <a:spcPts val="0"/>
              </a:spcAft>
              <a:buClr>
                <a:schemeClr val="dk2"/>
              </a:buClr>
              <a:buSzPts val="1200"/>
              <a:buChar char="●"/>
            </a:pPr>
            <a:r>
              <a:rPr lang="en"/>
              <a:t>Incorporating technology into the classroom - the SAMR model. Model Teaching. (2021, October 14). Retrieved April 4, 2022, from </a:t>
            </a:r>
            <a:r>
              <a:rPr lang="en" u="sng">
                <a:hlinkClick r:id="rId4"/>
              </a:rPr>
              <a:t>https://www.modelteaching.com/education-articles/technology-in-the-classroom/incorporating-technology-into-the-classroom-using-the-samr-model</a:t>
            </a:r>
            <a:endParaRPr/>
          </a:p>
          <a:p>
            <a:pPr indent="-162600" lvl="0" marL="316800" rtl="0" algn="l">
              <a:lnSpc>
                <a:spcPct val="100000"/>
              </a:lnSpc>
              <a:spcBef>
                <a:spcPts val="99"/>
              </a:spcBef>
              <a:spcAft>
                <a:spcPts val="0"/>
              </a:spcAft>
              <a:buClr>
                <a:schemeClr val="dk2"/>
              </a:buClr>
              <a:buSzPts val="1200"/>
              <a:buChar char="●"/>
            </a:pPr>
            <a:r>
              <a:rPr lang="en"/>
              <a:t>Lefflerd. (2016). Explanation of the Samr Model. Wikimedia Commons. Retrieved April 4, 2022, from </a:t>
            </a:r>
            <a:r>
              <a:rPr lang="en" u="sng">
                <a:hlinkClick r:id="rId5"/>
              </a:rPr>
              <a:t>https://upload.wikimedia.org/wikipedia/commons/5/5e/The_SAMR_Model.jpg</a:t>
            </a:r>
            <a:r>
              <a:rPr lang="en"/>
              <a:t>.</a:t>
            </a:r>
            <a:endParaRPr/>
          </a:p>
          <a:p>
            <a:pPr indent="0" lvl="0" marL="0" rtl="0" algn="l">
              <a:lnSpc>
                <a:spcPct val="100000"/>
              </a:lnSpc>
              <a:spcBef>
                <a:spcPts val="99"/>
              </a:spcBef>
              <a:spcAft>
                <a:spcPts val="0"/>
              </a:spcAft>
              <a:buNone/>
            </a:pPr>
            <a:r>
              <a:t/>
            </a:r>
            <a:endParaRPr>
              <a:latin typeface="Muli"/>
              <a:ea typeface="Muli"/>
              <a:cs typeface="Muli"/>
              <a:sym typeface="Muli"/>
            </a:endParaRPr>
          </a:p>
          <a:p>
            <a:pPr indent="0" lvl="0" marL="0" rtl="0" algn="l">
              <a:lnSpc>
                <a:spcPct val="100000"/>
              </a:lnSpc>
              <a:spcBef>
                <a:spcPts val="99"/>
              </a:spcBef>
              <a:spcAft>
                <a:spcPts val="99"/>
              </a:spcAft>
              <a:buNone/>
            </a:pPr>
            <a:r>
              <a:t/>
            </a:r>
            <a:endParaRPr>
              <a:latin typeface="Muli"/>
              <a:ea typeface="Muli"/>
              <a:cs typeface="Muli"/>
              <a:sym typeface="Muli"/>
            </a:endParaRPr>
          </a:p>
        </p:txBody>
      </p:sp>
      <p:grpSp>
        <p:nvGrpSpPr>
          <p:cNvPr id="2219" name="Google Shape;2219;p80"/>
          <p:cNvGrpSpPr/>
          <p:nvPr/>
        </p:nvGrpSpPr>
        <p:grpSpPr>
          <a:xfrm flipH="1">
            <a:off x="720000" y="595750"/>
            <a:ext cx="1639616" cy="176025"/>
            <a:chOff x="4345425" y="2175475"/>
            <a:chExt cx="800750" cy="176025"/>
          </a:xfrm>
        </p:grpSpPr>
        <p:sp>
          <p:nvSpPr>
            <p:cNvPr id="2220" name="Google Shape;2220;p80"/>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80"/>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5" name="Shape 2225"/>
        <p:cNvGrpSpPr/>
        <p:nvPr/>
      </p:nvGrpSpPr>
      <p:grpSpPr>
        <a:xfrm>
          <a:off x="0" y="0"/>
          <a:ext cx="0" cy="0"/>
          <a:chOff x="0" y="0"/>
          <a:chExt cx="0" cy="0"/>
        </a:xfrm>
      </p:grpSpPr>
      <p:sp>
        <p:nvSpPr>
          <p:cNvPr id="2226" name="Google Shape;2226;p81"/>
          <p:cNvSpPr txBox="1"/>
          <p:nvPr>
            <p:ph type="title"/>
          </p:nvPr>
        </p:nvSpPr>
        <p:spPr>
          <a:xfrm>
            <a:off x="720000" y="197100"/>
            <a:ext cx="7704000" cy="529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Resources: Connectivism Learning Theory</a:t>
            </a:r>
            <a:endParaRPr/>
          </a:p>
        </p:txBody>
      </p:sp>
      <p:sp>
        <p:nvSpPr>
          <p:cNvPr id="2227" name="Google Shape;2227;p81"/>
          <p:cNvSpPr txBox="1"/>
          <p:nvPr>
            <p:ph idx="1" type="body"/>
          </p:nvPr>
        </p:nvSpPr>
        <p:spPr>
          <a:xfrm>
            <a:off x="720000" y="810424"/>
            <a:ext cx="7704000" cy="3440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t/>
            </a:r>
            <a:endParaRPr b="1" sz="1400">
              <a:solidFill>
                <a:schemeClr val="dk1"/>
              </a:solidFill>
              <a:latin typeface="Itim"/>
              <a:ea typeface="Itim"/>
              <a:cs typeface="Itim"/>
              <a:sym typeface="Itim"/>
            </a:endParaRPr>
          </a:p>
          <a:p>
            <a:pPr indent="0" lvl="0" marL="0" rtl="0" algn="l">
              <a:lnSpc>
                <a:spcPct val="100000"/>
              </a:lnSpc>
              <a:spcBef>
                <a:spcPts val="99"/>
              </a:spcBef>
              <a:spcAft>
                <a:spcPts val="0"/>
              </a:spcAft>
              <a:buClr>
                <a:schemeClr val="dk2"/>
              </a:buClr>
              <a:buSzPts val="1100"/>
              <a:buFont typeface="Arial"/>
              <a:buNone/>
            </a:pPr>
            <a:r>
              <a:t/>
            </a:r>
            <a:endParaRPr b="1" sz="1400">
              <a:solidFill>
                <a:schemeClr val="dk1"/>
              </a:solidFill>
              <a:latin typeface="Itim"/>
              <a:ea typeface="Itim"/>
              <a:cs typeface="Itim"/>
              <a:sym typeface="Itim"/>
            </a:endParaRPr>
          </a:p>
          <a:p>
            <a:pPr indent="-221550" lvl="0" marL="316800" rtl="0" algn="l">
              <a:lnSpc>
                <a:spcPct val="100000"/>
              </a:lnSpc>
              <a:spcBef>
                <a:spcPts val="99"/>
              </a:spcBef>
              <a:spcAft>
                <a:spcPts val="0"/>
              </a:spcAft>
              <a:buClr>
                <a:schemeClr val="dk2"/>
              </a:buClr>
              <a:buSzPts val="1200"/>
              <a:buChar char="●"/>
            </a:pPr>
            <a:r>
              <a:rPr lang="en"/>
              <a:t>Dunaway, M. K. (2011). Connectivism: Learning theory and pedagogical practice for networked information landscapes. In </a:t>
            </a:r>
            <a:r>
              <a:rPr i="1" lang="en"/>
              <a:t>Reference Services Review</a:t>
            </a:r>
            <a:r>
              <a:rPr lang="en"/>
              <a:t> (Vol. 39, Issue 4, pp. 675–685). https://doi.org/10.1108/00907321111186686</a:t>
            </a:r>
            <a:endParaRPr/>
          </a:p>
          <a:p>
            <a:pPr indent="0" lvl="0" marL="0" rtl="0" algn="l">
              <a:lnSpc>
                <a:spcPct val="100000"/>
              </a:lnSpc>
              <a:spcBef>
                <a:spcPts val="99"/>
              </a:spcBef>
              <a:spcAft>
                <a:spcPts val="0"/>
              </a:spcAft>
              <a:buNone/>
            </a:pPr>
            <a:r>
              <a:t/>
            </a:r>
            <a:endParaRPr/>
          </a:p>
          <a:p>
            <a:pPr indent="-221550" lvl="0" marL="316800" rtl="0" algn="l">
              <a:lnSpc>
                <a:spcPct val="100000"/>
              </a:lnSpc>
              <a:spcBef>
                <a:spcPts val="99"/>
              </a:spcBef>
              <a:spcAft>
                <a:spcPts val="0"/>
              </a:spcAft>
              <a:buClr>
                <a:schemeClr val="dk2"/>
              </a:buClr>
              <a:buSzPts val="1200"/>
              <a:buChar char="●"/>
            </a:pPr>
            <a:r>
              <a:rPr lang="en"/>
              <a:t>Kivunja, C. (2014). Do You Want Your Students to Be Job-Ready with 21st Century Skills? Change Pedagogies: A Pedagogical Paradigm Shift from Vygotskyian Social Constructivism to Critical Thinking, Problem Solving and Siemens’ Digital Connectivism. </a:t>
            </a:r>
            <a:r>
              <a:rPr i="1" lang="en"/>
              <a:t>International Journal of Higher Education</a:t>
            </a:r>
            <a:r>
              <a:rPr lang="en"/>
              <a:t>, </a:t>
            </a:r>
            <a:r>
              <a:rPr i="1" lang="en"/>
              <a:t>3</a:t>
            </a:r>
            <a:r>
              <a:rPr lang="en"/>
              <a:t>(3). https://doi.org/10.5430/ijhe.v3n3p81</a:t>
            </a:r>
            <a:endParaRPr/>
          </a:p>
          <a:p>
            <a:pPr indent="0" lvl="0" marL="457200" rtl="0" algn="l">
              <a:lnSpc>
                <a:spcPct val="100000"/>
              </a:lnSpc>
              <a:spcBef>
                <a:spcPts val="99"/>
              </a:spcBef>
              <a:spcAft>
                <a:spcPts val="0"/>
              </a:spcAft>
              <a:buNone/>
            </a:pPr>
            <a:r>
              <a:t/>
            </a:r>
            <a:endParaRPr/>
          </a:p>
          <a:p>
            <a:pPr indent="-221550" lvl="0" marL="316800" rtl="0" algn="l">
              <a:lnSpc>
                <a:spcPct val="100000"/>
              </a:lnSpc>
              <a:spcBef>
                <a:spcPts val="99"/>
              </a:spcBef>
              <a:spcAft>
                <a:spcPts val="0"/>
              </a:spcAft>
              <a:buClr>
                <a:schemeClr val="dk2"/>
              </a:buClr>
              <a:buSzPts val="1200"/>
              <a:buChar char="●"/>
            </a:pPr>
            <a:r>
              <a:rPr lang="en"/>
              <a:t>Korhonen, A., &amp; Multisilta, J. (2017). Learning analytics. In </a:t>
            </a:r>
            <a:r>
              <a:rPr i="1" lang="en"/>
              <a:t>New Ways to Teach and Learn in China and Finland: Crossing Boundaries with Technology</a:t>
            </a:r>
            <a:r>
              <a:rPr lang="en"/>
              <a:t> (pp. 301–310). Peter Lang AG. </a:t>
            </a:r>
            <a:r>
              <a:rPr lang="en" u="sng">
                <a:hlinkClick r:id="rId3"/>
              </a:rPr>
              <a:t>https://doi.org/10.1177/0002764213498851</a:t>
            </a:r>
            <a:endParaRPr/>
          </a:p>
          <a:p>
            <a:pPr indent="0" lvl="0" marL="457200" rtl="0" algn="l">
              <a:lnSpc>
                <a:spcPct val="100000"/>
              </a:lnSpc>
              <a:spcBef>
                <a:spcPts val="99"/>
              </a:spcBef>
              <a:spcAft>
                <a:spcPts val="0"/>
              </a:spcAft>
              <a:buNone/>
            </a:pPr>
            <a:r>
              <a:t/>
            </a:r>
            <a:endParaRPr/>
          </a:p>
          <a:p>
            <a:pPr indent="-247650" lvl="0" marL="342900" rtl="0" algn="l">
              <a:lnSpc>
                <a:spcPct val="100000"/>
              </a:lnSpc>
              <a:spcBef>
                <a:spcPts val="99"/>
              </a:spcBef>
              <a:spcAft>
                <a:spcPts val="0"/>
              </a:spcAft>
              <a:buClr>
                <a:schemeClr val="dk2"/>
              </a:buClr>
              <a:buSzPts val="1200"/>
              <a:buChar char="●"/>
            </a:pPr>
            <a:r>
              <a:rPr lang="en"/>
              <a:t>Siemens, G. (2005). Connectivism: A learning theory for the digital age. </a:t>
            </a:r>
            <a:r>
              <a:rPr i="1" lang="en"/>
              <a:t>International Journal of Instructional Technology and Distance Learning</a:t>
            </a:r>
            <a:r>
              <a:rPr lang="en"/>
              <a:t>, </a:t>
            </a:r>
            <a:r>
              <a:rPr i="1" lang="en"/>
              <a:t>2</a:t>
            </a:r>
            <a:r>
              <a:rPr lang="en"/>
              <a:t>(1). Retrieved from http://www.itdl.org/</a:t>
            </a:r>
            <a:endParaRPr/>
          </a:p>
          <a:p>
            <a:pPr indent="0" lvl="0" marL="457200" rtl="0" algn="l">
              <a:lnSpc>
                <a:spcPct val="100000"/>
              </a:lnSpc>
              <a:spcBef>
                <a:spcPts val="99"/>
              </a:spcBef>
              <a:spcAft>
                <a:spcPts val="0"/>
              </a:spcAft>
              <a:buNone/>
            </a:pPr>
            <a:r>
              <a:t/>
            </a:r>
            <a:endParaRPr/>
          </a:p>
          <a:p>
            <a:pPr indent="0" lvl="0" marL="0" rtl="0" algn="l">
              <a:lnSpc>
                <a:spcPct val="100000"/>
              </a:lnSpc>
              <a:spcBef>
                <a:spcPts val="99"/>
              </a:spcBef>
              <a:spcAft>
                <a:spcPts val="0"/>
              </a:spcAft>
              <a:buNone/>
            </a:pPr>
            <a:r>
              <a:t/>
            </a:r>
            <a:endParaRPr/>
          </a:p>
          <a:p>
            <a:pPr indent="0" lvl="0" marL="0" rtl="0" algn="l">
              <a:lnSpc>
                <a:spcPct val="100000"/>
              </a:lnSpc>
              <a:spcBef>
                <a:spcPts val="99"/>
              </a:spcBef>
              <a:spcAft>
                <a:spcPts val="0"/>
              </a:spcAft>
              <a:buNone/>
            </a:pPr>
            <a:r>
              <a:t/>
            </a:r>
            <a:endParaRPr/>
          </a:p>
          <a:p>
            <a:pPr indent="0" lvl="0" marL="0" rtl="0" algn="l">
              <a:lnSpc>
                <a:spcPct val="100000"/>
              </a:lnSpc>
              <a:spcBef>
                <a:spcPts val="99"/>
              </a:spcBef>
              <a:spcAft>
                <a:spcPts val="0"/>
              </a:spcAft>
              <a:buNone/>
            </a:pPr>
            <a:r>
              <a:t/>
            </a:r>
            <a:endParaRPr>
              <a:latin typeface="Muli"/>
              <a:ea typeface="Muli"/>
              <a:cs typeface="Muli"/>
              <a:sym typeface="Muli"/>
            </a:endParaRPr>
          </a:p>
          <a:p>
            <a:pPr indent="0" lvl="0" marL="0" rtl="0" algn="l">
              <a:lnSpc>
                <a:spcPct val="100000"/>
              </a:lnSpc>
              <a:spcBef>
                <a:spcPts val="99"/>
              </a:spcBef>
              <a:spcAft>
                <a:spcPts val="99"/>
              </a:spcAft>
              <a:buNone/>
            </a:pPr>
            <a:r>
              <a:t/>
            </a:r>
            <a:endParaRPr>
              <a:latin typeface="Muli"/>
              <a:ea typeface="Muli"/>
              <a:cs typeface="Muli"/>
              <a:sym typeface="Muli"/>
            </a:endParaRPr>
          </a:p>
        </p:txBody>
      </p:sp>
      <p:grpSp>
        <p:nvGrpSpPr>
          <p:cNvPr id="2228" name="Google Shape;2228;p81"/>
          <p:cNvGrpSpPr/>
          <p:nvPr/>
        </p:nvGrpSpPr>
        <p:grpSpPr>
          <a:xfrm flipH="1">
            <a:off x="720000" y="595750"/>
            <a:ext cx="1639616" cy="176025"/>
            <a:chOff x="4345425" y="2175475"/>
            <a:chExt cx="800750" cy="176025"/>
          </a:xfrm>
        </p:grpSpPr>
        <p:sp>
          <p:nvSpPr>
            <p:cNvPr id="2229" name="Google Shape;2229;p81"/>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81"/>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4" name="Shape 2234"/>
        <p:cNvGrpSpPr/>
        <p:nvPr/>
      </p:nvGrpSpPr>
      <p:grpSpPr>
        <a:xfrm>
          <a:off x="0" y="0"/>
          <a:ext cx="0" cy="0"/>
          <a:chOff x="0" y="0"/>
          <a:chExt cx="0" cy="0"/>
        </a:xfrm>
      </p:grpSpPr>
      <p:sp>
        <p:nvSpPr>
          <p:cNvPr id="2235" name="Google Shape;2235;p82"/>
          <p:cNvSpPr txBox="1"/>
          <p:nvPr>
            <p:ph type="title"/>
          </p:nvPr>
        </p:nvSpPr>
        <p:spPr>
          <a:xfrm>
            <a:off x="720000" y="197100"/>
            <a:ext cx="7704000" cy="36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Resources: Adult Learning Theory</a:t>
            </a:r>
            <a:endParaRPr/>
          </a:p>
        </p:txBody>
      </p:sp>
      <p:grpSp>
        <p:nvGrpSpPr>
          <p:cNvPr id="2236" name="Google Shape;2236;p82"/>
          <p:cNvGrpSpPr/>
          <p:nvPr/>
        </p:nvGrpSpPr>
        <p:grpSpPr>
          <a:xfrm flipH="1">
            <a:off x="720000" y="595750"/>
            <a:ext cx="1639616" cy="176025"/>
            <a:chOff x="4345425" y="2175475"/>
            <a:chExt cx="800750" cy="176025"/>
          </a:xfrm>
        </p:grpSpPr>
        <p:sp>
          <p:nvSpPr>
            <p:cNvPr id="2237" name="Google Shape;2237;p82"/>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82"/>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39" name="Google Shape;2239;p82"/>
          <p:cNvPicPr preferRelativeResize="0"/>
          <p:nvPr/>
        </p:nvPicPr>
        <p:blipFill>
          <a:blip r:embed="rId3">
            <a:alphaModFix/>
          </a:blip>
          <a:stretch>
            <a:fillRect/>
          </a:stretch>
        </p:blipFill>
        <p:spPr>
          <a:xfrm>
            <a:off x="720000" y="948575"/>
            <a:ext cx="6593299" cy="29279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3" name="Shape 2243"/>
        <p:cNvGrpSpPr/>
        <p:nvPr/>
      </p:nvGrpSpPr>
      <p:grpSpPr>
        <a:xfrm>
          <a:off x="0" y="0"/>
          <a:ext cx="0" cy="0"/>
          <a:chOff x="0" y="0"/>
          <a:chExt cx="0" cy="0"/>
        </a:xfrm>
      </p:grpSpPr>
      <p:sp>
        <p:nvSpPr>
          <p:cNvPr id="2244" name="Google Shape;2244;p83"/>
          <p:cNvSpPr txBox="1"/>
          <p:nvPr>
            <p:ph type="title"/>
          </p:nvPr>
        </p:nvSpPr>
        <p:spPr>
          <a:xfrm>
            <a:off x="720000" y="197100"/>
            <a:ext cx="8676900" cy="36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2800"/>
              <a:t>Resources: Behaviorism Theory in Multimedia learning </a:t>
            </a:r>
            <a:endParaRPr sz="2800"/>
          </a:p>
        </p:txBody>
      </p:sp>
      <p:sp>
        <p:nvSpPr>
          <p:cNvPr id="2245" name="Google Shape;2245;p83"/>
          <p:cNvSpPr txBox="1"/>
          <p:nvPr>
            <p:ph idx="1" type="body"/>
          </p:nvPr>
        </p:nvSpPr>
        <p:spPr>
          <a:xfrm>
            <a:off x="720000" y="359649"/>
            <a:ext cx="7704000" cy="3440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2"/>
              </a:buClr>
              <a:buSzPts val="1100"/>
              <a:buFont typeface="Arial"/>
              <a:buNone/>
            </a:pPr>
            <a:r>
              <a:t/>
            </a:r>
            <a:endParaRPr b="1" sz="1400">
              <a:solidFill>
                <a:schemeClr val="dk1"/>
              </a:solidFill>
              <a:latin typeface="Itim"/>
              <a:ea typeface="Itim"/>
              <a:cs typeface="Itim"/>
              <a:sym typeface="Itim"/>
            </a:endParaRPr>
          </a:p>
          <a:p>
            <a:pPr indent="-304800" lvl="0" marL="457200" rtl="0" algn="l">
              <a:lnSpc>
                <a:spcPct val="150000"/>
              </a:lnSpc>
              <a:spcBef>
                <a:spcPts val="2000"/>
              </a:spcBef>
              <a:spcAft>
                <a:spcPts val="0"/>
              </a:spcAft>
              <a:buClr>
                <a:schemeClr val="dk2"/>
              </a:buClr>
              <a:buSzPts val="1200"/>
              <a:buChar char="●"/>
            </a:pPr>
            <a:r>
              <a:rPr lang="en">
                <a:highlight>
                  <a:srgbClr val="FFFFFF"/>
                </a:highlight>
              </a:rPr>
              <a:t>Barell, J. (2010). Problem-based learning: The foundation for 21st century skills. In J. Bellanca &amp; R. Brandt (Eds.), </a:t>
            </a:r>
            <a:r>
              <a:rPr i="1" lang="en">
                <a:highlight>
                  <a:srgbClr val="FFFFFF"/>
                </a:highlight>
              </a:rPr>
              <a:t>21st Century Skills </a:t>
            </a:r>
            <a:r>
              <a:rPr lang="en">
                <a:highlight>
                  <a:srgbClr val="FFFFFF"/>
                </a:highlight>
              </a:rPr>
              <a:t>(pp. 174-199). Bloomington, IN: Solution Tree Press.</a:t>
            </a:r>
            <a:endParaRPr/>
          </a:p>
          <a:p>
            <a:pPr indent="-304800" lvl="0" marL="457200" rtl="0" algn="l">
              <a:lnSpc>
                <a:spcPct val="150000"/>
              </a:lnSpc>
              <a:spcBef>
                <a:spcPts val="0"/>
              </a:spcBef>
              <a:spcAft>
                <a:spcPts val="0"/>
              </a:spcAft>
              <a:buClr>
                <a:schemeClr val="dk2"/>
              </a:buClr>
              <a:buSzPts val="1200"/>
              <a:buChar char="●"/>
            </a:pPr>
            <a:r>
              <a:rPr lang="en">
                <a:highlight>
                  <a:srgbClr val="FFFFFF"/>
                </a:highlight>
              </a:rPr>
              <a:t>Ertmer, P. A., &amp; Newby, T. J. (1993). Behaviorism, cognitivism, constructivism: Comparing critical features from an instructional design perspective. </a:t>
            </a:r>
            <a:r>
              <a:rPr i="1" lang="en">
                <a:highlight>
                  <a:srgbClr val="FFFFFF"/>
                </a:highlight>
              </a:rPr>
              <a:t>Performance Improvement Quarterly, 6(4), 50-72</a:t>
            </a:r>
            <a:r>
              <a:rPr lang="en">
                <a:highlight>
                  <a:srgbClr val="FFFFFF"/>
                </a:highlight>
              </a:rPr>
              <a:t>.</a:t>
            </a:r>
            <a:endParaRPr>
              <a:highlight>
                <a:srgbClr val="FFFFFF"/>
              </a:highlight>
            </a:endParaRPr>
          </a:p>
          <a:p>
            <a:pPr indent="-304800" lvl="0" marL="457200" rtl="0" algn="l">
              <a:lnSpc>
                <a:spcPct val="150000"/>
              </a:lnSpc>
              <a:spcBef>
                <a:spcPts val="0"/>
              </a:spcBef>
              <a:spcAft>
                <a:spcPts val="0"/>
              </a:spcAft>
              <a:buClr>
                <a:schemeClr val="dk2"/>
              </a:buClr>
              <a:buSzPts val="1200"/>
              <a:buChar char="●"/>
            </a:pPr>
            <a:r>
              <a:rPr lang="en">
                <a:highlight>
                  <a:srgbClr val="FFFFFF"/>
                </a:highlight>
              </a:rPr>
              <a:t>Kay, K. (2010). 21st Century skills: Why they matter, what they are, and how we get there. In J. Bellanca &amp; R. Brandt (Eds.), </a:t>
            </a:r>
            <a:r>
              <a:rPr i="1" lang="en">
                <a:highlight>
                  <a:srgbClr val="FFFFFF"/>
                </a:highlight>
              </a:rPr>
              <a:t>21st Century Skills </a:t>
            </a:r>
            <a:r>
              <a:rPr lang="en">
                <a:highlight>
                  <a:srgbClr val="FFFFFF"/>
                </a:highlight>
              </a:rPr>
              <a:t>(pp. xii-xxxi). Bloomington, IN: Solution Tree Press.</a:t>
            </a:r>
            <a:endParaRPr>
              <a:highlight>
                <a:srgbClr val="FFFFFF"/>
              </a:highlight>
            </a:endParaRPr>
          </a:p>
          <a:p>
            <a:pPr indent="-304800" lvl="0" marL="457200" rtl="0" algn="l">
              <a:lnSpc>
                <a:spcPct val="150000"/>
              </a:lnSpc>
              <a:spcBef>
                <a:spcPts val="0"/>
              </a:spcBef>
              <a:spcAft>
                <a:spcPts val="0"/>
              </a:spcAft>
              <a:buClr>
                <a:schemeClr val="dk2"/>
              </a:buClr>
              <a:buSzPts val="1200"/>
              <a:buChar char="●"/>
            </a:pPr>
            <a:r>
              <a:rPr lang="en">
                <a:highlight>
                  <a:srgbClr val="FFFFFF"/>
                </a:highlight>
              </a:rPr>
              <a:t>Mayer, R. E. (2009). </a:t>
            </a:r>
            <a:r>
              <a:rPr i="1" lang="en">
                <a:highlight>
                  <a:srgbClr val="FFFFFF"/>
                </a:highlight>
              </a:rPr>
              <a:t>Multimedia learning</a:t>
            </a:r>
            <a:r>
              <a:rPr lang="en">
                <a:highlight>
                  <a:srgbClr val="FFFFFF"/>
                </a:highlight>
              </a:rPr>
              <a:t> (2nd ed.). Cambridge, UK: Cambridge University Press.</a:t>
            </a:r>
            <a:endParaRPr>
              <a:highlight>
                <a:srgbClr val="FFFFFF"/>
              </a:highlight>
            </a:endParaRPr>
          </a:p>
          <a:p>
            <a:pPr indent="-304800" lvl="0" marL="457200" rtl="0" algn="l">
              <a:lnSpc>
                <a:spcPct val="150000"/>
              </a:lnSpc>
              <a:spcBef>
                <a:spcPts val="0"/>
              </a:spcBef>
              <a:spcAft>
                <a:spcPts val="0"/>
              </a:spcAft>
              <a:buClr>
                <a:schemeClr val="dk2"/>
              </a:buClr>
              <a:buSzPts val="1200"/>
              <a:buChar char="●"/>
            </a:pPr>
            <a:r>
              <a:rPr lang="en">
                <a:highlight>
                  <a:srgbClr val="FFFFFF"/>
                </a:highlight>
              </a:rPr>
              <a:t>Prensky, M. (2010). </a:t>
            </a:r>
            <a:r>
              <a:rPr i="1" lang="en">
                <a:highlight>
                  <a:srgbClr val="FFFFFF"/>
                </a:highlight>
              </a:rPr>
              <a:t>Teaching digital natives: Partnering for real learning</a:t>
            </a:r>
            <a:r>
              <a:rPr lang="en">
                <a:highlight>
                  <a:srgbClr val="FFFFFF"/>
                </a:highlight>
              </a:rPr>
              <a:t>. Thousand Oaks, CA: Corwin.</a:t>
            </a:r>
            <a:endParaRPr>
              <a:highlight>
                <a:srgbClr val="FFFFFF"/>
              </a:highlight>
            </a:endParaRPr>
          </a:p>
          <a:p>
            <a:pPr indent="0" lvl="0" marL="0" rtl="0" algn="l">
              <a:lnSpc>
                <a:spcPct val="100000"/>
              </a:lnSpc>
              <a:spcBef>
                <a:spcPts val="1200"/>
              </a:spcBef>
              <a:spcAft>
                <a:spcPts val="0"/>
              </a:spcAft>
              <a:buNone/>
            </a:pPr>
            <a:r>
              <a:t/>
            </a:r>
            <a:endParaRPr>
              <a:latin typeface="Muli"/>
              <a:ea typeface="Muli"/>
              <a:cs typeface="Muli"/>
              <a:sym typeface="Muli"/>
            </a:endParaRPr>
          </a:p>
          <a:p>
            <a:pPr indent="0" lvl="0" marL="0" rtl="0" algn="l">
              <a:lnSpc>
                <a:spcPct val="100000"/>
              </a:lnSpc>
              <a:spcBef>
                <a:spcPts val="99"/>
              </a:spcBef>
              <a:spcAft>
                <a:spcPts val="99"/>
              </a:spcAft>
              <a:buNone/>
            </a:pPr>
            <a:r>
              <a:t/>
            </a:r>
            <a:endParaRPr>
              <a:latin typeface="Muli"/>
              <a:ea typeface="Muli"/>
              <a:cs typeface="Muli"/>
              <a:sym typeface="Muli"/>
            </a:endParaRPr>
          </a:p>
        </p:txBody>
      </p:sp>
      <p:grpSp>
        <p:nvGrpSpPr>
          <p:cNvPr id="2246" name="Google Shape;2246;p83"/>
          <p:cNvGrpSpPr/>
          <p:nvPr/>
        </p:nvGrpSpPr>
        <p:grpSpPr>
          <a:xfrm flipH="1">
            <a:off x="720000" y="595750"/>
            <a:ext cx="1639616" cy="176025"/>
            <a:chOff x="4345425" y="2175475"/>
            <a:chExt cx="800750" cy="176025"/>
          </a:xfrm>
        </p:grpSpPr>
        <p:sp>
          <p:nvSpPr>
            <p:cNvPr id="2247" name="Google Shape;2247;p8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8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grpSp>
        <p:nvGrpSpPr>
          <p:cNvPr id="2253" name="Google Shape;2253;p84"/>
          <p:cNvGrpSpPr/>
          <p:nvPr/>
        </p:nvGrpSpPr>
        <p:grpSpPr>
          <a:xfrm>
            <a:off x="2576013" y="2806745"/>
            <a:ext cx="3987453" cy="620302"/>
            <a:chOff x="4319250" y="3137000"/>
            <a:chExt cx="885825" cy="524125"/>
          </a:xfrm>
        </p:grpSpPr>
        <p:sp>
          <p:nvSpPr>
            <p:cNvPr id="2254" name="Google Shape;2254;p84"/>
            <p:cNvSpPr/>
            <p:nvPr/>
          </p:nvSpPr>
          <p:spPr>
            <a:xfrm>
              <a:off x="4334525" y="3137000"/>
              <a:ext cx="816875" cy="145250"/>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84"/>
            <p:cNvSpPr/>
            <p:nvPr/>
          </p:nvSpPr>
          <p:spPr>
            <a:xfrm>
              <a:off x="4356675" y="3182825"/>
              <a:ext cx="798275" cy="12927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84"/>
            <p:cNvSpPr/>
            <p:nvPr/>
          </p:nvSpPr>
          <p:spPr>
            <a:xfrm>
              <a:off x="4345775" y="3233150"/>
              <a:ext cx="859300" cy="100300"/>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84"/>
            <p:cNvSpPr/>
            <p:nvPr/>
          </p:nvSpPr>
          <p:spPr>
            <a:xfrm>
              <a:off x="4359800" y="3270500"/>
              <a:ext cx="768200" cy="83975"/>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84"/>
            <p:cNvSpPr/>
            <p:nvPr/>
          </p:nvSpPr>
          <p:spPr>
            <a:xfrm>
              <a:off x="4326650" y="3282500"/>
              <a:ext cx="830850" cy="180500"/>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84"/>
            <p:cNvSpPr/>
            <p:nvPr/>
          </p:nvSpPr>
          <p:spPr>
            <a:xfrm>
              <a:off x="4319250" y="3360925"/>
              <a:ext cx="817050" cy="79000"/>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84"/>
            <p:cNvSpPr/>
            <p:nvPr/>
          </p:nvSpPr>
          <p:spPr>
            <a:xfrm>
              <a:off x="4359800" y="3368900"/>
              <a:ext cx="757150" cy="121750"/>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84"/>
            <p:cNvSpPr/>
            <p:nvPr/>
          </p:nvSpPr>
          <p:spPr>
            <a:xfrm>
              <a:off x="4369825" y="3442375"/>
              <a:ext cx="758625" cy="151550"/>
            </a:xfrm>
            <a:custGeom>
              <a:rect b="b" l="l" r="r" t="t"/>
              <a:pathLst>
                <a:path extrusionOk="0" h="6062" w="30345">
                  <a:moveTo>
                    <a:pt x="27667" y="0"/>
                  </a:moveTo>
                  <a:cubicBezTo>
                    <a:pt x="27659" y="0"/>
                    <a:pt x="27652" y="1"/>
                    <a:pt x="27645" y="1"/>
                  </a:cubicBezTo>
                  <a:lnTo>
                    <a:pt x="3646" y="1123"/>
                  </a:lnTo>
                  <a:lnTo>
                    <a:pt x="3646" y="1123"/>
                  </a:lnTo>
                  <a:cubicBezTo>
                    <a:pt x="3428" y="965"/>
                    <a:pt x="3215" y="867"/>
                    <a:pt x="3033" y="867"/>
                  </a:cubicBezTo>
                  <a:cubicBezTo>
                    <a:pt x="2999" y="867"/>
                    <a:pt x="2965" y="871"/>
                    <a:pt x="2933" y="878"/>
                  </a:cubicBezTo>
                  <a:cubicBezTo>
                    <a:pt x="2407" y="979"/>
                    <a:pt x="1880" y="1104"/>
                    <a:pt x="1379" y="1229"/>
                  </a:cubicBezTo>
                  <a:cubicBezTo>
                    <a:pt x="778" y="1346"/>
                    <a:pt x="1456" y="2486"/>
                    <a:pt x="2212" y="3219"/>
                  </a:cubicBezTo>
                  <a:lnTo>
                    <a:pt x="2212" y="3219"/>
                  </a:lnTo>
                  <a:cubicBezTo>
                    <a:pt x="2182" y="3219"/>
                    <a:pt x="2151" y="3219"/>
                    <a:pt x="2119" y="3219"/>
                  </a:cubicBezTo>
                  <a:cubicBezTo>
                    <a:pt x="1796" y="3219"/>
                    <a:pt x="1444" y="3229"/>
                    <a:pt x="1311" y="3313"/>
                  </a:cubicBezTo>
                  <a:lnTo>
                    <a:pt x="1311" y="3313"/>
                  </a:lnTo>
                  <a:cubicBezTo>
                    <a:pt x="1155" y="3219"/>
                    <a:pt x="995" y="3149"/>
                    <a:pt x="860" y="3149"/>
                  </a:cubicBezTo>
                  <a:cubicBezTo>
                    <a:pt x="779" y="3149"/>
                    <a:pt x="708" y="3174"/>
                    <a:pt x="652" y="3234"/>
                  </a:cubicBezTo>
                  <a:cubicBezTo>
                    <a:pt x="627" y="3284"/>
                    <a:pt x="577" y="3309"/>
                    <a:pt x="527" y="3360"/>
                  </a:cubicBezTo>
                  <a:cubicBezTo>
                    <a:pt x="1" y="3936"/>
                    <a:pt x="1429" y="5289"/>
                    <a:pt x="1805" y="5590"/>
                  </a:cubicBezTo>
                  <a:cubicBezTo>
                    <a:pt x="2288" y="5941"/>
                    <a:pt x="2862" y="6062"/>
                    <a:pt x="3473" y="6062"/>
                  </a:cubicBezTo>
                  <a:cubicBezTo>
                    <a:pt x="4607" y="6062"/>
                    <a:pt x="5866" y="5645"/>
                    <a:pt x="6893" y="5515"/>
                  </a:cubicBezTo>
                  <a:cubicBezTo>
                    <a:pt x="9449" y="5189"/>
                    <a:pt x="12031" y="4989"/>
                    <a:pt x="14612" y="4863"/>
                  </a:cubicBezTo>
                  <a:cubicBezTo>
                    <a:pt x="19750" y="4613"/>
                    <a:pt x="24838" y="4462"/>
                    <a:pt x="29675" y="2558"/>
                  </a:cubicBezTo>
                  <a:cubicBezTo>
                    <a:pt x="30345" y="2310"/>
                    <a:pt x="28364" y="0"/>
                    <a:pt x="2766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84"/>
            <p:cNvSpPr/>
            <p:nvPr/>
          </p:nvSpPr>
          <p:spPr>
            <a:xfrm>
              <a:off x="4409400" y="3507550"/>
              <a:ext cx="682250" cy="94025"/>
            </a:xfrm>
            <a:custGeom>
              <a:rect b="b" l="l" r="r" t="t"/>
              <a:pathLst>
                <a:path extrusionOk="0" h="3761" w="27290">
                  <a:moveTo>
                    <a:pt x="25285" y="1"/>
                  </a:moveTo>
                  <a:cubicBezTo>
                    <a:pt x="17165" y="251"/>
                    <a:pt x="9044" y="477"/>
                    <a:pt x="949" y="702"/>
                  </a:cubicBezTo>
                  <a:cubicBezTo>
                    <a:pt x="0" y="727"/>
                    <a:pt x="1165" y="3760"/>
                    <a:pt x="2016" y="3760"/>
                  </a:cubicBezTo>
                  <a:cubicBezTo>
                    <a:pt x="2020" y="3760"/>
                    <a:pt x="2023" y="3760"/>
                    <a:pt x="2027" y="3760"/>
                  </a:cubicBezTo>
                  <a:cubicBezTo>
                    <a:pt x="9646" y="3525"/>
                    <a:pt x="17265" y="3312"/>
                    <a:pt x="24863" y="3100"/>
                  </a:cubicBezTo>
                  <a:lnTo>
                    <a:pt x="24863" y="3100"/>
                  </a:lnTo>
                  <a:cubicBezTo>
                    <a:pt x="25030" y="3255"/>
                    <a:pt x="25204" y="3348"/>
                    <a:pt x="25373" y="3348"/>
                  </a:cubicBezTo>
                  <a:cubicBezTo>
                    <a:pt x="25411" y="3348"/>
                    <a:pt x="25448" y="3344"/>
                    <a:pt x="25485" y="3334"/>
                  </a:cubicBezTo>
                  <a:lnTo>
                    <a:pt x="26538" y="3033"/>
                  </a:lnTo>
                  <a:cubicBezTo>
                    <a:pt x="27290" y="2833"/>
                    <a:pt x="26037" y="1"/>
                    <a:pt x="25285"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84"/>
            <p:cNvSpPr/>
            <p:nvPr/>
          </p:nvSpPr>
          <p:spPr>
            <a:xfrm>
              <a:off x="4327875" y="3557000"/>
              <a:ext cx="818000" cy="104125"/>
            </a:xfrm>
            <a:custGeom>
              <a:rect b="b" l="l" r="r" t="t"/>
              <a:pathLst>
                <a:path extrusionOk="0" h="4165" w="32720">
                  <a:moveTo>
                    <a:pt x="29952" y="0"/>
                  </a:moveTo>
                  <a:cubicBezTo>
                    <a:pt x="29926" y="0"/>
                    <a:pt x="29900" y="1"/>
                    <a:pt x="29874" y="3"/>
                  </a:cubicBezTo>
                  <a:cubicBezTo>
                    <a:pt x="21416" y="652"/>
                    <a:pt x="12935" y="1193"/>
                    <a:pt x="4454" y="1648"/>
                  </a:cubicBezTo>
                  <a:lnTo>
                    <a:pt x="4454" y="1648"/>
                  </a:lnTo>
                  <a:cubicBezTo>
                    <a:pt x="4095" y="1453"/>
                    <a:pt x="3671" y="1328"/>
                    <a:pt x="3270" y="1328"/>
                  </a:cubicBezTo>
                  <a:cubicBezTo>
                    <a:pt x="3044" y="1328"/>
                    <a:pt x="2826" y="1368"/>
                    <a:pt x="2631" y="1456"/>
                  </a:cubicBezTo>
                  <a:cubicBezTo>
                    <a:pt x="2280" y="1607"/>
                    <a:pt x="1954" y="1757"/>
                    <a:pt x="1603" y="1907"/>
                  </a:cubicBezTo>
                  <a:cubicBezTo>
                    <a:pt x="0" y="2647"/>
                    <a:pt x="1698" y="4164"/>
                    <a:pt x="2804" y="4164"/>
                  </a:cubicBezTo>
                  <a:cubicBezTo>
                    <a:pt x="2822" y="4164"/>
                    <a:pt x="2839" y="4164"/>
                    <a:pt x="2857" y="4163"/>
                  </a:cubicBezTo>
                  <a:cubicBezTo>
                    <a:pt x="11239" y="3728"/>
                    <a:pt x="19621" y="3209"/>
                    <a:pt x="27984" y="2587"/>
                  </a:cubicBezTo>
                  <a:lnTo>
                    <a:pt x="27984" y="2587"/>
                  </a:lnTo>
                  <a:cubicBezTo>
                    <a:pt x="28355" y="2794"/>
                    <a:pt x="28798" y="2928"/>
                    <a:pt x="29213" y="2928"/>
                  </a:cubicBezTo>
                  <a:cubicBezTo>
                    <a:pt x="29429" y="2928"/>
                    <a:pt x="29637" y="2891"/>
                    <a:pt x="29824" y="2810"/>
                  </a:cubicBezTo>
                  <a:cubicBezTo>
                    <a:pt x="30250" y="2634"/>
                    <a:pt x="30701" y="2434"/>
                    <a:pt x="31127" y="2233"/>
                  </a:cubicBezTo>
                  <a:cubicBezTo>
                    <a:pt x="32719" y="1547"/>
                    <a:pt x="31080" y="0"/>
                    <a:pt x="2995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84"/>
            <p:cNvSpPr/>
            <p:nvPr/>
          </p:nvSpPr>
          <p:spPr>
            <a:xfrm>
              <a:off x="4492625" y="3568500"/>
              <a:ext cx="516700" cy="88850"/>
            </a:xfrm>
            <a:custGeom>
              <a:rect b="b" l="l" r="r" t="t"/>
              <a:pathLst>
                <a:path extrusionOk="0" h="3554" w="20668">
                  <a:moveTo>
                    <a:pt x="19918" y="0"/>
                  </a:moveTo>
                  <a:cubicBezTo>
                    <a:pt x="19858" y="0"/>
                    <a:pt x="19794" y="6"/>
                    <a:pt x="19725" y="19"/>
                  </a:cubicBezTo>
                  <a:cubicBezTo>
                    <a:pt x="14111" y="846"/>
                    <a:pt x="8447" y="1297"/>
                    <a:pt x="2758" y="1297"/>
                  </a:cubicBezTo>
                  <a:cubicBezTo>
                    <a:pt x="1956" y="1297"/>
                    <a:pt x="1204" y="1673"/>
                    <a:pt x="678" y="2300"/>
                  </a:cubicBezTo>
                  <a:cubicBezTo>
                    <a:pt x="402" y="2600"/>
                    <a:pt x="1" y="3553"/>
                    <a:pt x="803" y="3553"/>
                  </a:cubicBezTo>
                  <a:cubicBezTo>
                    <a:pt x="967" y="3553"/>
                    <a:pt x="1130" y="3554"/>
                    <a:pt x="1294" y="3554"/>
                  </a:cubicBezTo>
                  <a:cubicBezTo>
                    <a:pt x="7018" y="3554"/>
                    <a:pt x="12719" y="3127"/>
                    <a:pt x="18372" y="2274"/>
                  </a:cubicBezTo>
                  <a:cubicBezTo>
                    <a:pt x="19149" y="2174"/>
                    <a:pt x="19951" y="1673"/>
                    <a:pt x="20352" y="996"/>
                  </a:cubicBezTo>
                  <a:cubicBezTo>
                    <a:pt x="20667" y="478"/>
                    <a:pt x="20456" y="0"/>
                    <a:pt x="19918"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5" name="Google Shape;2265;p84"/>
          <p:cNvGrpSpPr/>
          <p:nvPr/>
        </p:nvGrpSpPr>
        <p:grpSpPr>
          <a:xfrm>
            <a:off x="3063408" y="2283204"/>
            <a:ext cx="3011924" cy="510649"/>
            <a:chOff x="5960495" y="2153863"/>
            <a:chExt cx="3534707" cy="495487"/>
          </a:xfrm>
        </p:grpSpPr>
        <p:sp>
          <p:nvSpPr>
            <p:cNvPr id="2266" name="Google Shape;2266;p84"/>
            <p:cNvSpPr/>
            <p:nvPr/>
          </p:nvSpPr>
          <p:spPr>
            <a:xfrm>
              <a:off x="6021446" y="2153863"/>
              <a:ext cx="3259576" cy="220765"/>
            </a:xfrm>
            <a:custGeom>
              <a:rect b="b" l="l" r="r" t="t"/>
              <a:pathLst>
                <a:path extrusionOk="0" h="5810" w="32675">
                  <a:moveTo>
                    <a:pt x="30614" y="1"/>
                  </a:moveTo>
                  <a:cubicBezTo>
                    <a:pt x="30548" y="1"/>
                    <a:pt x="30480" y="4"/>
                    <a:pt x="30410" y="11"/>
                  </a:cubicBezTo>
                  <a:lnTo>
                    <a:pt x="30410" y="11"/>
                  </a:lnTo>
                  <a:lnTo>
                    <a:pt x="30410" y="11"/>
                  </a:lnTo>
                  <a:lnTo>
                    <a:pt x="28330" y="186"/>
                  </a:lnTo>
                  <a:cubicBezTo>
                    <a:pt x="28200" y="197"/>
                    <a:pt x="28078" y="220"/>
                    <a:pt x="27966" y="252"/>
                  </a:cubicBezTo>
                  <a:lnTo>
                    <a:pt x="27966" y="252"/>
                  </a:lnTo>
                  <a:lnTo>
                    <a:pt x="1989" y="2818"/>
                  </a:lnTo>
                  <a:cubicBezTo>
                    <a:pt x="1" y="3012"/>
                    <a:pt x="100" y="5810"/>
                    <a:pt x="2061" y="5810"/>
                  </a:cubicBezTo>
                  <a:cubicBezTo>
                    <a:pt x="2127" y="5810"/>
                    <a:pt x="2195" y="5807"/>
                    <a:pt x="2265" y="5800"/>
                  </a:cubicBezTo>
                  <a:cubicBezTo>
                    <a:pt x="11738" y="4848"/>
                    <a:pt x="21212" y="3920"/>
                    <a:pt x="30686" y="2993"/>
                  </a:cubicBezTo>
                  <a:cubicBezTo>
                    <a:pt x="32674" y="2799"/>
                    <a:pt x="32575" y="1"/>
                    <a:pt x="30614"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84"/>
            <p:cNvSpPr/>
            <p:nvPr/>
          </p:nvSpPr>
          <p:spPr>
            <a:xfrm>
              <a:off x="6109832" y="2223513"/>
              <a:ext cx="3185357" cy="196485"/>
            </a:xfrm>
            <a:custGeom>
              <a:rect b="b" l="l" r="r" t="t"/>
              <a:pathLst>
                <a:path extrusionOk="0" h="5171" w="31931">
                  <a:moveTo>
                    <a:pt x="29692" y="0"/>
                  </a:moveTo>
                  <a:cubicBezTo>
                    <a:pt x="29262" y="0"/>
                    <a:pt x="28841" y="143"/>
                    <a:pt x="28521" y="458"/>
                  </a:cubicBezTo>
                  <a:lnTo>
                    <a:pt x="28521" y="458"/>
                  </a:lnTo>
                  <a:cubicBezTo>
                    <a:pt x="26855" y="717"/>
                    <a:pt x="25061" y="686"/>
                    <a:pt x="23409" y="834"/>
                  </a:cubicBezTo>
                  <a:cubicBezTo>
                    <a:pt x="20928" y="1035"/>
                    <a:pt x="18447" y="1235"/>
                    <a:pt x="15990" y="1461"/>
                  </a:cubicBezTo>
                  <a:cubicBezTo>
                    <a:pt x="11958" y="1784"/>
                    <a:pt x="7925" y="2108"/>
                    <a:pt x="3893" y="2415"/>
                  </a:cubicBezTo>
                  <a:lnTo>
                    <a:pt x="3893" y="2415"/>
                  </a:lnTo>
                  <a:cubicBezTo>
                    <a:pt x="3677" y="2329"/>
                    <a:pt x="3447" y="2279"/>
                    <a:pt x="3219" y="2279"/>
                  </a:cubicBezTo>
                  <a:cubicBezTo>
                    <a:pt x="3010" y="2279"/>
                    <a:pt x="2803" y="2320"/>
                    <a:pt x="2607" y="2413"/>
                  </a:cubicBezTo>
                  <a:cubicBezTo>
                    <a:pt x="2550" y="2451"/>
                    <a:pt x="2478" y="2489"/>
                    <a:pt x="2414" y="2527"/>
                  </a:cubicBezTo>
                  <a:lnTo>
                    <a:pt x="2414" y="2527"/>
                  </a:lnTo>
                  <a:cubicBezTo>
                    <a:pt x="2253" y="2539"/>
                    <a:pt x="2092" y="2551"/>
                    <a:pt x="1930" y="2564"/>
                  </a:cubicBezTo>
                  <a:cubicBezTo>
                    <a:pt x="0" y="2714"/>
                    <a:pt x="903" y="5170"/>
                    <a:pt x="2482" y="5170"/>
                  </a:cubicBezTo>
                  <a:cubicBezTo>
                    <a:pt x="2634" y="5170"/>
                    <a:pt x="2774" y="5169"/>
                    <a:pt x="2906" y="5164"/>
                  </a:cubicBezTo>
                  <a:lnTo>
                    <a:pt x="2906" y="5164"/>
                  </a:lnTo>
                  <a:cubicBezTo>
                    <a:pt x="2907" y="5166"/>
                    <a:pt x="2907" y="5168"/>
                    <a:pt x="2908" y="5170"/>
                  </a:cubicBezTo>
                  <a:cubicBezTo>
                    <a:pt x="8146" y="4769"/>
                    <a:pt x="13359" y="4343"/>
                    <a:pt x="18597" y="3917"/>
                  </a:cubicBezTo>
                  <a:cubicBezTo>
                    <a:pt x="21078" y="3716"/>
                    <a:pt x="23559" y="3491"/>
                    <a:pt x="26041" y="3290"/>
                  </a:cubicBezTo>
                  <a:cubicBezTo>
                    <a:pt x="27619" y="3165"/>
                    <a:pt x="30351" y="3541"/>
                    <a:pt x="31504" y="2213"/>
                  </a:cubicBezTo>
                  <a:cubicBezTo>
                    <a:pt x="31930" y="1711"/>
                    <a:pt x="31604" y="985"/>
                    <a:pt x="31178" y="609"/>
                  </a:cubicBezTo>
                  <a:cubicBezTo>
                    <a:pt x="31153" y="584"/>
                    <a:pt x="31103" y="533"/>
                    <a:pt x="31053" y="508"/>
                  </a:cubicBezTo>
                  <a:cubicBezTo>
                    <a:pt x="30676" y="184"/>
                    <a:pt x="30178" y="0"/>
                    <a:pt x="29692"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84"/>
            <p:cNvSpPr/>
            <p:nvPr/>
          </p:nvSpPr>
          <p:spPr>
            <a:xfrm>
              <a:off x="6066337" y="2300001"/>
              <a:ext cx="3428865" cy="152446"/>
            </a:xfrm>
            <a:custGeom>
              <a:rect b="b" l="l" r="r" t="t"/>
              <a:pathLst>
                <a:path extrusionOk="0" h="4012" w="34372">
                  <a:moveTo>
                    <a:pt x="31734" y="0"/>
                  </a:moveTo>
                  <a:cubicBezTo>
                    <a:pt x="31607" y="0"/>
                    <a:pt x="31483" y="8"/>
                    <a:pt x="31364" y="24"/>
                  </a:cubicBezTo>
                  <a:cubicBezTo>
                    <a:pt x="31276" y="34"/>
                    <a:pt x="31188" y="44"/>
                    <a:pt x="31100" y="54"/>
                  </a:cubicBezTo>
                  <a:lnTo>
                    <a:pt x="31100" y="54"/>
                  </a:lnTo>
                  <a:cubicBezTo>
                    <a:pt x="31096" y="52"/>
                    <a:pt x="31092" y="51"/>
                    <a:pt x="31088" y="49"/>
                  </a:cubicBezTo>
                  <a:cubicBezTo>
                    <a:pt x="31067" y="54"/>
                    <a:pt x="31046" y="58"/>
                    <a:pt x="31025" y="63"/>
                  </a:cubicBezTo>
                  <a:lnTo>
                    <a:pt x="31025" y="63"/>
                  </a:lnTo>
                  <a:cubicBezTo>
                    <a:pt x="21187" y="1175"/>
                    <a:pt x="11326" y="2165"/>
                    <a:pt x="1464" y="3032"/>
                  </a:cubicBezTo>
                  <a:cubicBezTo>
                    <a:pt x="1" y="3154"/>
                    <a:pt x="2951" y="4011"/>
                    <a:pt x="3642" y="4011"/>
                  </a:cubicBezTo>
                  <a:cubicBezTo>
                    <a:pt x="3661" y="4011"/>
                    <a:pt x="3679" y="4011"/>
                    <a:pt x="3694" y="4009"/>
                  </a:cubicBezTo>
                  <a:cubicBezTo>
                    <a:pt x="13102" y="3182"/>
                    <a:pt x="22486" y="2243"/>
                    <a:pt x="31870" y="1193"/>
                  </a:cubicBezTo>
                  <a:lnTo>
                    <a:pt x="31870" y="1193"/>
                  </a:lnTo>
                  <a:cubicBezTo>
                    <a:pt x="31983" y="1203"/>
                    <a:pt x="32095" y="1208"/>
                    <a:pt x="32207" y="1208"/>
                  </a:cubicBezTo>
                  <a:cubicBezTo>
                    <a:pt x="32407" y="1208"/>
                    <a:pt x="32604" y="1191"/>
                    <a:pt x="32792" y="1152"/>
                  </a:cubicBezTo>
                  <a:cubicBezTo>
                    <a:pt x="33143" y="1102"/>
                    <a:pt x="33494" y="1027"/>
                    <a:pt x="33845" y="977"/>
                  </a:cubicBezTo>
                  <a:cubicBezTo>
                    <a:pt x="34371" y="876"/>
                    <a:pt x="33920" y="551"/>
                    <a:pt x="33670" y="450"/>
                  </a:cubicBezTo>
                  <a:cubicBezTo>
                    <a:pt x="33104" y="199"/>
                    <a:pt x="32381" y="0"/>
                    <a:pt x="31734"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84"/>
            <p:cNvSpPr/>
            <p:nvPr/>
          </p:nvSpPr>
          <p:spPr>
            <a:xfrm>
              <a:off x="6122301" y="2356770"/>
              <a:ext cx="3065348" cy="127634"/>
            </a:xfrm>
            <a:custGeom>
              <a:rect b="b" l="l" r="r" t="t"/>
              <a:pathLst>
                <a:path extrusionOk="0" h="3359" w="30728">
                  <a:moveTo>
                    <a:pt x="27647" y="0"/>
                  </a:moveTo>
                  <a:cubicBezTo>
                    <a:pt x="27595" y="0"/>
                    <a:pt x="27544" y="3"/>
                    <a:pt x="27494" y="9"/>
                  </a:cubicBezTo>
                  <a:cubicBezTo>
                    <a:pt x="18372" y="1212"/>
                    <a:pt x="9199" y="1839"/>
                    <a:pt x="1" y="1914"/>
                  </a:cubicBezTo>
                  <a:cubicBezTo>
                    <a:pt x="151" y="1914"/>
                    <a:pt x="1930" y="3016"/>
                    <a:pt x="2532" y="3142"/>
                  </a:cubicBezTo>
                  <a:cubicBezTo>
                    <a:pt x="2783" y="3192"/>
                    <a:pt x="3033" y="3242"/>
                    <a:pt x="3309" y="3317"/>
                  </a:cubicBezTo>
                  <a:cubicBezTo>
                    <a:pt x="3433" y="3345"/>
                    <a:pt x="3533" y="3358"/>
                    <a:pt x="3608" y="3358"/>
                  </a:cubicBezTo>
                  <a:cubicBezTo>
                    <a:pt x="3777" y="3358"/>
                    <a:pt x="3816" y="3292"/>
                    <a:pt x="3714" y="3186"/>
                  </a:cubicBezTo>
                  <a:lnTo>
                    <a:pt x="3714" y="3186"/>
                  </a:lnTo>
                  <a:cubicBezTo>
                    <a:pt x="12659" y="3106"/>
                    <a:pt x="21579" y="2457"/>
                    <a:pt x="30452" y="1287"/>
                  </a:cubicBezTo>
                  <a:cubicBezTo>
                    <a:pt x="30728" y="1262"/>
                    <a:pt x="29550" y="635"/>
                    <a:pt x="29474" y="585"/>
                  </a:cubicBezTo>
                  <a:cubicBezTo>
                    <a:pt x="28990" y="378"/>
                    <a:pt x="28251" y="0"/>
                    <a:pt x="27647"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84"/>
            <p:cNvSpPr/>
            <p:nvPr/>
          </p:nvSpPr>
          <p:spPr>
            <a:xfrm>
              <a:off x="5990023" y="2375009"/>
              <a:ext cx="3315341" cy="274342"/>
            </a:xfrm>
            <a:custGeom>
              <a:rect b="b" l="l" r="r" t="t"/>
              <a:pathLst>
                <a:path extrusionOk="0" h="7220" w="33234">
                  <a:moveTo>
                    <a:pt x="31326" y="1"/>
                  </a:moveTo>
                  <a:cubicBezTo>
                    <a:pt x="31278" y="1"/>
                    <a:pt x="31228" y="2"/>
                    <a:pt x="31176" y="5"/>
                  </a:cubicBezTo>
                  <a:cubicBezTo>
                    <a:pt x="31034" y="14"/>
                    <a:pt x="30892" y="22"/>
                    <a:pt x="30750" y="30"/>
                  </a:cubicBezTo>
                  <a:lnTo>
                    <a:pt x="30750" y="30"/>
                  </a:lnTo>
                  <a:cubicBezTo>
                    <a:pt x="30750" y="30"/>
                    <a:pt x="30750" y="30"/>
                    <a:pt x="30750" y="30"/>
                  </a:cubicBezTo>
                  <a:lnTo>
                    <a:pt x="30750" y="30"/>
                  </a:lnTo>
                  <a:cubicBezTo>
                    <a:pt x="30750" y="30"/>
                    <a:pt x="30750" y="30"/>
                    <a:pt x="30750" y="30"/>
                  </a:cubicBezTo>
                  <a:lnTo>
                    <a:pt x="30750" y="30"/>
                  </a:lnTo>
                  <a:cubicBezTo>
                    <a:pt x="21994" y="549"/>
                    <a:pt x="13215" y="1092"/>
                    <a:pt x="4459" y="1634"/>
                  </a:cubicBezTo>
                  <a:cubicBezTo>
                    <a:pt x="3043" y="1714"/>
                    <a:pt x="2088" y="3524"/>
                    <a:pt x="2855" y="4184"/>
                  </a:cubicBezTo>
                  <a:lnTo>
                    <a:pt x="2855" y="4184"/>
                  </a:lnTo>
                  <a:cubicBezTo>
                    <a:pt x="2545" y="4258"/>
                    <a:pt x="2237" y="4335"/>
                    <a:pt x="1928" y="4416"/>
                  </a:cubicBezTo>
                  <a:cubicBezTo>
                    <a:pt x="215" y="4850"/>
                    <a:pt x="1" y="7219"/>
                    <a:pt x="1588" y="7219"/>
                  </a:cubicBezTo>
                  <a:cubicBezTo>
                    <a:pt x="1743" y="7219"/>
                    <a:pt x="1914" y="7197"/>
                    <a:pt x="2104" y="7148"/>
                  </a:cubicBezTo>
                  <a:cubicBezTo>
                    <a:pt x="11552" y="4667"/>
                    <a:pt x="21527" y="5544"/>
                    <a:pt x="30926" y="2762"/>
                  </a:cubicBezTo>
                  <a:cubicBezTo>
                    <a:pt x="32270" y="2371"/>
                    <a:pt x="33233" y="1"/>
                    <a:pt x="31326"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84"/>
            <p:cNvSpPr/>
            <p:nvPr/>
          </p:nvSpPr>
          <p:spPr>
            <a:xfrm>
              <a:off x="5960495" y="2494207"/>
              <a:ext cx="3260275" cy="120072"/>
            </a:xfrm>
            <a:custGeom>
              <a:rect b="b" l="l" r="r" t="t"/>
              <a:pathLst>
                <a:path extrusionOk="0" h="3160" w="32682">
                  <a:moveTo>
                    <a:pt x="29390" y="0"/>
                  </a:moveTo>
                  <a:cubicBezTo>
                    <a:pt x="29382" y="0"/>
                    <a:pt x="29374" y="1"/>
                    <a:pt x="29367" y="1"/>
                  </a:cubicBezTo>
                  <a:cubicBezTo>
                    <a:pt x="20294" y="477"/>
                    <a:pt x="11222" y="953"/>
                    <a:pt x="2149" y="1404"/>
                  </a:cubicBezTo>
                  <a:cubicBezTo>
                    <a:pt x="1" y="1528"/>
                    <a:pt x="2232" y="3160"/>
                    <a:pt x="3425" y="3160"/>
                  </a:cubicBezTo>
                  <a:cubicBezTo>
                    <a:pt x="3442" y="3160"/>
                    <a:pt x="3460" y="3160"/>
                    <a:pt x="3477" y="3159"/>
                  </a:cubicBezTo>
                  <a:cubicBezTo>
                    <a:pt x="11910" y="2716"/>
                    <a:pt x="20343" y="2274"/>
                    <a:pt x="28776" y="1831"/>
                  </a:cubicBezTo>
                  <a:lnTo>
                    <a:pt x="28776" y="1831"/>
                  </a:lnTo>
                  <a:cubicBezTo>
                    <a:pt x="29195" y="1987"/>
                    <a:pt x="29661" y="2088"/>
                    <a:pt x="30045" y="2088"/>
                  </a:cubicBezTo>
                  <a:cubicBezTo>
                    <a:pt x="30263" y="2088"/>
                    <a:pt x="30455" y="2055"/>
                    <a:pt x="30595" y="1981"/>
                  </a:cubicBezTo>
                  <a:cubicBezTo>
                    <a:pt x="30846" y="1856"/>
                    <a:pt x="31096" y="1730"/>
                    <a:pt x="31347" y="1580"/>
                  </a:cubicBezTo>
                  <a:cubicBezTo>
                    <a:pt x="32682" y="863"/>
                    <a:pt x="29947" y="0"/>
                    <a:pt x="29390"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84"/>
            <p:cNvSpPr/>
            <p:nvPr/>
          </p:nvSpPr>
          <p:spPr>
            <a:xfrm>
              <a:off x="6122301" y="2432390"/>
              <a:ext cx="3021256" cy="185048"/>
            </a:xfrm>
            <a:custGeom>
              <a:rect b="b" l="l" r="r" t="t"/>
              <a:pathLst>
                <a:path extrusionOk="0" h="4870" w="30286">
                  <a:moveTo>
                    <a:pt x="28493" y="1"/>
                  </a:moveTo>
                  <a:cubicBezTo>
                    <a:pt x="28461" y="1"/>
                    <a:pt x="28429" y="3"/>
                    <a:pt x="28397" y="8"/>
                  </a:cubicBezTo>
                  <a:cubicBezTo>
                    <a:pt x="19399" y="1311"/>
                    <a:pt x="10377" y="1737"/>
                    <a:pt x="1279" y="1762"/>
                  </a:cubicBezTo>
                  <a:cubicBezTo>
                    <a:pt x="1" y="1762"/>
                    <a:pt x="1153" y="4870"/>
                    <a:pt x="2281" y="4870"/>
                  </a:cubicBezTo>
                  <a:cubicBezTo>
                    <a:pt x="10690" y="4847"/>
                    <a:pt x="19035" y="4481"/>
                    <a:pt x="27355" y="3377"/>
                  </a:cubicBezTo>
                  <a:lnTo>
                    <a:pt x="27355" y="3377"/>
                  </a:lnTo>
                  <a:cubicBezTo>
                    <a:pt x="27588" y="3629"/>
                    <a:pt x="27849" y="3792"/>
                    <a:pt x="28107" y="3792"/>
                  </a:cubicBezTo>
                  <a:cubicBezTo>
                    <a:pt x="28112" y="3792"/>
                    <a:pt x="28117" y="3792"/>
                    <a:pt x="28121" y="3792"/>
                  </a:cubicBezTo>
                  <a:cubicBezTo>
                    <a:pt x="28948" y="3767"/>
                    <a:pt x="29349" y="3567"/>
                    <a:pt x="29800" y="2890"/>
                  </a:cubicBezTo>
                  <a:cubicBezTo>
                    <a:pt x="30286" y="2186"/>
                    <a:pt x="29478" y="1"/>
                    <a:pt x="28493"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73" name="Google Shape;2273;p84"/>
          <p:cNvSpPr txBox="1"/>
          <p:nvPr>
            <p:ph type="ctrTitle"/>
          </p:nvPr>
        </p:nvSpPr>
        <p:spPr>
          <a:xfrm>
            <a:off x="2351875" y="540000"/>
            <a:ext cx="4440300" cy="9291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Attribution</a:t>
            </a:r>
            <a:endParaRPr/>
          </a:p>
        </p:txBody>
      </p:sp>
      <p:sp>
        <p:nvSpPr>
          <p:cNvPr id="2274" name="Google Shape;2274;p84"/>
          <p:cNvSpPr txBox="1"/>
          <p:nvPr/>
        </p:nvSpPr>
        <p:spPr>
          <a:xfrm>
            <a:off x="2748763" y="4312200"/>
            <a:ext cx="3646500" cy="2913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lang="en" sz="1200">
                <a:solidFill>
                  <a:schemeClr val="dk2"/>
                </a:solidFill>
                <a:latin typeface="Muli"/>
                <a:ea typeface="Muli"/>
                <a:cs typeface="Muli"/>
                <a:sym typeface="Muli"/>
              </a:rPr>
              <a:t>Please keep this slide for attribution.</a:t>
            </a:r>
            <a:endParaRPr>
              <a:solidFill>
                <a:schemeClr val="dk2"/>
              </a:solidFill>
              <a:latin typeface="Muli"/>
              <a:ea typeface="Muli"/>
              <a:cs typeface="Muli"/>
              <a:sym typeface="Muli"/>
            </a:endParaRPr>
          </a:p>
        </p:txBody>
      </p:sp>
      <p:grpSp>
        <p:nvGrpSpPr>
          <p:cNvPr id="2275" name="Google Shape;2275;p84"/>
          <p:cNvGrpSpPr/>
          <p:nvPr/>
        </p:nvGrpSpPr>
        <p:grpSpPr>
          <a:xfrm>
            <a:off x="3950686" y="1787058"/>
            <a:ext cx="375421" cy="353610"/>
            <a:chOff x="2870687" y="3796508"/>
            <a:chExt cx="375421" cy="353610"/>
          </a:xfrm>
        </p:grpSpPr>
        <p:sp>
          <p:nvSpPr>
            <p:cNvPr id="2276" name="Google Shape;2276;p84"/>
            <p:cNvSpPr/>
            <p:nvPr/>
          </p:nvSpPr>
          <p:spPr>
            <a:xfrm>
              <a:off x="2884169" y="3802104"/>
              <a:ext cx="342522" cy="342418"/>
            </a:xfrm>
            <a:custGeom>
              <a:rect b="b" l="l" r="r" t="t"/>
              <a:pathLst>
                <a:path extrusionOk="0" h="13156" w="13160">
                  <a:moveTo>
                    <a:pt x="6580" y="1"/>
                  </a:moveTo>
                  <a:cubicBezTo>
                    <a:pt x="2949" y="1"/>
                    <a:pt x="0" y="2945"/>
                    <a:pt x="0" y="6580"/>
                  </a:cubicBezTo>
                  <a:cubicBezTo>
                    <a:pt x="0" y="10211"/>
                    <a:pt x="2949" y="13156"/>
                    <a:pt x="6580" y="13156"/>
                  </a:cubicBezTo>
                  <a:cubicBezTo>
                    <a:pt x="10214" y="13156"/>
                    <a:pt x="13159" y="10211"/>
                    <a:pt x="13159" y="6580"/>
                  </a:cubicBezTo>
                  <a:cubicBezTo>
                    <a:pt x="13159" y="2945"/>
                    <a:pt x="10214" y="1"/>
                    <a:pt x="65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84"/>
            <p:cNvSpPr/>
            <p:nvPr/>
          </p:nvSpPr>
          <p:spPr>
            <a:xfrm>
              <a:off x="3033072" y="3802104"/>
              <a:ext cx="199657" cy="342522"/>
            </a:xfrm>
            <a:custGeom>
              <a:rect b="b" l="l" r="r" t="t"/>
              <a:pathLst>
                <a:path extrusionOk="0" h="13160" w="7671">
                  <a:moveTo>
                    <a:pt x="859" y="1"/>
                  </a:moveTo>
                  <a:cubicBezTo>
                    <a:pt x="574" y="1"/>
                    <a:pt x="285" y="18"/>
                    <a:pt x="0" y="57"/>
                  </a:cubicBezTo>
                  <a:cubicBezTo>
                    <a:pt x="3276" y="486"/>
                    <a:pt x="5721" y="3276"/>
                    <a:pt x="5721" y="6580"/>
                  </a:cubicBezTo>
                  <a:cubicBezTo>
                    <a:pt x="5721" y="9880"/>
                    <a:pt x="3276" y="12670"/>
                    <a:pt x="0" y="13103"/>
                  </a:cubicBezTo>
                  <a:cubicBezTo>
                    <a:pt x="290" y="13141"/>
                    <a:pt x="578" y="13160"/>
                    <a:pt x="863" y="13160"/>
                  </a:cubicBezTo>
                  <a:cubicBezTo>
                    <a:pt x="4274" y="13160"/>
                    <a:pt x="7190" y="10510"/>
                    <a:pt x="7421" y="7009"/>
                  </a:cubicBezTo>
                  <a:cubicBezTo>
                    <a:pt x="7670" y="3216"/>
                    <a:pt x="4659" y="4"/>
                    <a:pt x="859" y="1"/>
                  </a:cubicBezTo>
                  <a:close/>
                </a:path>
              </a:pathLst>
            </a:custGeom>
            <a:solidFill>
              <a:srgbClr val="285A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84"/>
            <p:cNvSpPr/>
            <p:nvPr/>
          </p:nvSpPr>
          <p:spPr>
            <a:xfrm>
              <a:off x="2943772" y="3876569"/>
              <a:ext cx="186123" cy="267953"/>
            </a:xfrm>
            <a:custGeom>
              <a:rect b="b" l="l" r="r" t="t"/>
              <a:pathLst>
                <a:path extrusionOk="0" h="10295" w="7151">
                  <a:moveTo>
                    <a:pt x="6007" y="0"/>
                  </a:moveTo>
                  <a:cubicBezTo>
                    <a:pt x="3952" y="0"/>
                    <a:pt x="2003" y="1664"/>
                    <a:pt x="2003" y="3719"/>
                  </a:cubicBezTo>
                  <a:lnTo>
                    <a:pt x="2003" y="4008"/>
                  </a:lnTo>
                  <a:lnTo>
                    <a:pt x="1" y="4008"/>
                  </a:lnTo>
                  <a:lnTo>
                    <a:pt x="1" y="6010"/>
                  </a:lnTo>
                  <a:lnTo>
                    <a:pt x="2003" y="6010"/>
                  </a:lnTo>
                  <a:lnTo>
                    <a:pt x="2003" y="9894"/>
                  </a:lnTo>
                  <a:cubicBezTo>
                    <a:pt x="2643" y="10133"/>
                    <a:pt x="3318" y="10267"/>
                    <a:pt x="4005" y="10295"/>
                  </a:cubicBezTo>
                  <a:lnTo>
                    <a:pt x="4005" y="6010"/>
                  </a:lnTo>
                  <a:lnTo>
                    <a:pt x="7150" y="6010"/>
                  </a:lnTo>
                  <a:lnTo>
                    <a:pt x="7150" y="4008"/>
                  </a:lnTo>
                  <a:lnTo>
                    <a:pt x="4005" y="4008"/>
                  </a:lnTo>
                  <a:lnTo>
                    <a:pt x="4005" y="3719"/>
                  </a:lnTo>
                  <a:cubicBezTo>
                    <a:pt x="4005" y="2614"/>
                    <a:pt x="4898" y="2006"/>
                    <a:pt x="6007" y="2006"/>
                  </a:cubicBezTo>
                  <a:lnTo>
                    <a:pt x="7150" y="2006"/>
                  </a:lnTo>
                  <a:lnTo>
                    <a:pt x="715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84"/>
            <p:cNvSpPr/>
            <p:nvPr/>
          </p:nvSpPr>
          <p:spPr>
            <a:xfrm>
              <a:off x="2870687" y="3796508"/>
              <a:ext cx="375421" cy="353610"/>
            </a:xfrm>
            <a:custGeom>
              <a:rect b="b" l="l" r="r" t="t"/>
              <a:pathLst>
                <a:path extrusionOk="0" h="13586" w="14424">
                  <a:moveTo>
                    <a:pt x="7101" y="0"/>
                  </a:moveTo>
                  <a:cubicBezTo>
                    <a:pt x="6858" y="0"/>
                    <a:pt x="6614" y="13"/>
                    <a:pt x="6369" y="40"/>
                  </a:cubicBezTo>
                  <a:cubicBezTo>
                    <a:pt x="4325" y="261"/>
                    <a:pt x="2488" y="1394"/>
                    <a:pt x="1380" y="3125"/>
                  </a:cubicBezTo>
                  <a:cubicBezTo>
                    <a:pt x="268" y="4856"/>
                    <a:pt x="1" y="6996"/>
                    <a:pt x="655" y="8948"/>
                  </a:cubicBezTo>
                  <a:cubicBezTo>
                    <a:pt x="1306" y="10898"/>
                    <a:pt x="2809" y="12446"/>
                    <a:pt x="4737" y="13163"/>
                  </a:cubicBezTo>
                  <a:cubicBezTo>
                    <a:pt x="4761" y="13172"/>
                    <a:pt x="4785" y="13176"/>
                    <a:pt x="4810" y="13176"/>
                  </a:cubicBezTo>
                  <a:cubicBezTo>
                    <a:pt x="4875" y="13176"/>
                    <a:pt x="4938" y="13146"/>
                    <a:pt x="4979" y="13090"/>
                  </a:cubicBezTo>
                  <a:cubicBezTo>
                    <a:pt x="5011" y="13051"/>
                    <a:pt x="5025" y="13005"/>
                    <a:pt x="5025" y="12956"/>
                  </a:cubicBezTo>
                  <a:lnTo>
                    <a:pt x="5025" y="9078"/>
                  </a:lnTo>
                  <a:cubicBezTo>
                    <a:pt x="5025" y="8962"/>
                    <a:pt x="4930" y="8864"/>
                    <a:pt x="4811" y="8864"/>
                  </a:cubicBezTo>
                  <a:lnTo>
                    <a:pt x="3023" y="8864"/>
                  </a:lnTo>
                  <a:lnTo>
                    <a:pt x="3023" y="7291"/>
                  </a:lnTo>
                  <a:lnTo>
                    <a:pt x="4811" y="7291"/>
                  </a:lnTo>
                  <a:cubicBezTo>
                    <a:pt x="4927" y="7291"/>
                    <a:pt x="5025" y="7196"/>
                    <a:pt x="5025" y="7076"/>
                  </a:cubicBezTo>
                  <a:lnTo>
                    <a:pt x="5025" y="6791"/>
                  </a:lnTo>
                  <a:cubicBezTo>
                    <a:pt x="5025" y="4923"/>
                    <a:pt x="6795" y="3287"/>
                    <a:pt x="8815" y="3287"/>
                  </a:cubicBezTo>
                  <a:lnTo>
                    <a:pt x="9743" y="3287"/>
                  </a:lnTo>
                  <a:lnTo>
                    <a:pt x="9743" y="4860"/>
                  </a:lnTo>
                  <a:lnTo>
                    <a:pt x="8815" y="4860"/>
                  </a:lnTo>
                  <a:cubicBezTo>
                    <a:pt x="8209" y="4860"/>
                    <a:pt x="7657" y="5036"/>
                    <a:pt x="7263" y="5352"/>
                  </a:cubicBezTo>
                  <a:cubicBezTo>
                    <a:pt x="6827" y="5704"/>
                    <a:pt x="6598" y="6200"/>
                    <a:pt x="6598" y="6791"/>
                  </a:cubicBezTo>
                  <a:lnTo>
                    <a:pt x="6598" y="7076"/>
                  </a:lnTo>
                  <a:cubicBezTo>
                    <a:pt x="6598" y="7196"/>
                    <a:pt x="6693" y="7291"/>
                    <a:pt x="6813" y="7291"/>
                  </a:cubicBezTo>
                  <a:lnTo>
                    <a:pt x="7657" y="7291"/>
                  </a:lnTo>
                  <a:cubicBezTo>
                    <a:pt x="7777" y="7291"/>
                    <a:pt x="7872" y="7196"/>
                    <a:pt x="7872" y="7076"/>
                  </a:cubicBezTo>
                  <a:cubicBezTo>
                    <a:pt x="7872" y="6960"/>
                    <a:pt x="7777" y="6862"/>
                    <a:pt x="7657" y="6862"/>
                  </a:cubicBezTo>
                  <a:lnTo>
                    <a:pt x="7027" y="6862"/>
                  </a:lnTo>
                  <a:lnTo>
                    <a:pt x="7027" y="6791"/>
                  </a:lnTo>
                  <a:cubicBezTo>
                    <a:pt x="7027" y="5683"/>
                    <a:pt x="7988" y="5289"/>
                    <a:pt x="8815" y="5289"/>
                  </a:cubicBezTo>
                  <a:lnTo>
                    <a:pt x="9958" y="5289"/>
                  </a:lnTo>
                  <a:cubicBezTo>
                    <a:pt x="10074" y="5289"/>
                    <a:pt x="10173" y="5194"/>
                    <a:pt x="10173" y="5074"/>
                  </a:cubicBezTo>
                  <a:lnTo>
                    <a:pt x="10173" y="3072"/>
                  </a:lnTo>
                  <a:cubicBezTo>
                    <a:pt x="10173" y="2953"/>
                    <a:pt x="10074" y="2858"/>
                    <a:pt x="9958" y="2858"/>
                  </a:cubicBezTo>
                  <a:lnTo>
                    <a:pt x="8815" y="2858"/>
                  </a:lnTo>
                  <a:cubicBezTo>
                    <a:pt x="7766" y="2858"/>
                    <a:pt x="6704" y="3277"/>
                    <a:pt x="5898" y="4001"/>
                  </a:cubicBezTo>
                  <a:cubicBezTo>
                    <a:pt x="5057" y="4761"/>
                    <a:pt x="4596" y="5750"/>
                    <a:pt x="4596" y="6791"/>
                  </a:cubicBezTo>
                  <a:lnTo>
                    <a:pt x="4596" y="6862"/>
                  </a:lnTo>
                  <a:lnTo>
                    <a:pt x="2809" y="6862"/>
                  </a:lnTo>
                  <a:cubicBezTo>
                    <a:pt x="2689" y="6862"/>
                    <a:pt x="2594" y="6957"/>
                    <a:pt x="2594" y="7076"/>
                  </a:cubicBezTo>
                  <a:lnTo>
                    <a:pt x="2594" y="9078"/>
                  </a:lnTo>
                  <a:cubicBezTo>
                    <a:pt x="2594" y="9198"/>
                    <a:pt x="2689" y="9293"/>
                    <a:pt x="2809" y="9293"/>
                  </a:cubicBezTo>
                  <a:lnTo>
                    <a:pt x="4596" y="9293"/>
                  </a:lnTo>
                  <a:lnTo>
                    <a:pt x="4596" y="12643"/>
                  </a:lnTo>
                  <a:cubicBezTo>
                    <a:pt x="2256" y="11636"/>
                    <a:pt x="740" y="9335"/>
                    <a:pt x="733" y="6791"/>
                  </a:cubicBezTo>
                  <a:cubicBezTo>
                    <a:pt x="733" y="3280"/>
                    <a:pt x="3590" y="427"/>
                    <a:pt x="7098" y="427"/>
                  </a:cubicBezTo>
                  <a:cubicBezTo>
                    <a:pt x="10606" y="427"/>
                    <a:pt x="13459" y="3287"/>
                    <a:pt x="13459" y="6791"/>
                  </a:cubicBezTo>
                  <a:cubicBezTo>
                    <a:pt x="13459" y="10296"/>
                    <a:pt x="10606" y="13153"/>
                    <a:pt x="7098" y="13153"/>
                  </a:cubicBezTo>
                  <a:lnTo>
                    <a:pt x="7024" y="13153"/>
                  </a:lnTo>
                  <a:lnTo>
                    <a:pt x="7024" y="9297"/>
                  </a:lnTo>
                  <a:lnTo>
                    <a:pt x="9958" y="9297"/>
                  </a:lnTo>
                  <a:cubicBezTo>
                    <a:pt x="10074" y="9297"/>
                    <a:pt x="10173" y="9202"/>
                    <a:pt x="10173" y="9082"/>
                  </a:cubicBezTo>
                  <a:lnTo>
                    <a:pt x="10173" y="7080"/>
                  </a:lnTo>
                  <a:cubicBezTo>
                    <a:pt x="10173" y="6960"/>
                    <a:pt x="10074" y="6865"/>
                    <a:pt x="9958" y="6865"/>
                  </a:cubicBezTo>
                  <a:lnTo>
                    <a:pt x="8702" y="6865"/>
                  </a:lnTo>
                  <a:cubicBezTo>
                    <a:pt x="8582" y="6865"/>
                    <a:pt x="8487" y="6960"/>
                    <a:pt x="8487" y="7080"/>
                  </a:cubicBezTo>
                  <a:cubicBezTo>
                    <a:pt x="8487" y="7200"/>
                    <a:pt x="8582" y="7295"/>
                    <a:pt x="8702" y="7295"/>
                  </a:cubicBezTo>
                  <a:lnTo>
                    <a:pt x="9743" y="7295"/>
                  </a:lnTo>
                  <a:lnTo>
                    <a:pt x="9743" y="8867"/>
                  </a:lnTo>
                  <a:lnTo>
                    <a:pt x="6809" y="8867"/>
                  </a:lnTo>
                  <a:cubicBezTo>
                    <a:pt x="6693" y="8867"/>
                    <a:pt x="6594" y="8962"/>
                    <a:pt x="6594" y="9082"/>
                  </a:cubicBezTo>
                  <a:lnTo>
                    <a:pt x="6594" y="13367"/>
                  </a:lnTo>
                  <a:cubicBezTo>
                    <a:pt x="6594" y="13480"/>
                    <a:pt x="6686" y="13575"/>
                    <a:pt x="6802" y="13582"/>
                  </a:cubicBezTo>
                  <a:cubicBezTo>
                    <a:pt x="6908" y="13586"/>
                    <a:pt x="7003" y="13586"/>
                    <a:pt x="7098" y="13586"/>
                  </a:cubicBezTo>
                  <a:cubicBezTo>
                    <a:pt x="9842" y="13586"/>
                    <a:pt x="12319" y="11932"/>
                    <a:pt x="13371" y="9395"/>
                  </a:cubicBezTo>
                  <a:cubicBezTo>
                    <a:pt x="14423" y="6855"/>
                    <a:pt x="13843" y="3935"/>
                    <a:pt x="11900" y="1992"/>
                  </a:cubicBezTo>
                  <a:cubicBezTo>
                    <a:pt x="10621" y="710"/>
                    <a:pt x="8891" y="0"/>
                    <a:pt x="71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0" name="Google Shape;2280;p84"/>
          <p:cNvGrpSpPr/>
          <p:nvPr/>
        </p:nvGrpSpPr>
        <p:grpSpPr>
          <a:xfrm>
            <a:off x="4382934" y="1787084"/>
            <a:ext cx="372740" cy="353610"/>
            <a:chOff x="3744430" y="3796534"/>
            <a:chExt cx="372740" cy="353610"/>
          </a:xfrm>
        </p:grpSpPr>
        <p:sp>
          <p:nvSpPr>
            <p:cNvPr id="2281" name="Google Shape;2281;p84"/>
            <p:cNvSpPr/>
            <p:nvPr/>
          </p:nvSpPr>
          <p:spPr>
            <a:xfrm>
              <a:off x="3768713" y="3802104"/>
              <a:ext cx="342522" cy="342418"/>
            </a:xfrm>
            <a:custGeom>
              <a:rect b="b" l="l" r="r" t="t"/>
              <a:pathLst>
                <a:path extrusionOk="0" h="13156" w="13160">
                  <a:moveTo>
                    <a:pt x="6580" y="1"/>
                  </a:moveTo>
                  <a:cubicBezTo>
                    <a:pt x="2945" y="1"/>
                    <a:pt x="0" y="2945"/>
                    <a:pt x="0" y="6580"/>
                  </a:cubicBezTo>
                  <a:cubicBezTo>
                    <a:pt x="0" y="10211"/>
                    <a:pt x="2945" y="13156"/>
                    <a:pt x="6580" y="13156"/>
                  </a:cubicBezTo>
                  <a:cubicBezTo>
                    <a:pt x="10211" y="13156"/>
                    <a:pt x="13159" y="10211"/>
                    <a:pt x="13159" y="6580"/>
                  </a:cubicBezTo>
                  <a:cubicBezTo>
                    <a:pt x="13159" y="2945"/>
                    <a:pt x="10211" y="1"/>
                    <a:pt x="65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84"/>
            <p:cNvSpPr/>
            <p:nvPr/>
          </p:nvSpPr>
          <p:spPr>
            <a:xfrm>
              <a:off x="3917617" y="3802104"/>
              <a:ext cx="199553" cy="342522"/>
            </a:xfrm>
            <a:custGeom>
              <a:rect b="b" l="l" r="r" t="t"/>
              <a:pathLst>
                <a:path extrusionOk="0" h="13160" w="7667">
                  <a:moveTo>
                    <a:pt x="859" y="1"/>
                  </a:moveTo>
                  <a:cubicBezTo>
                    <a:pt x="570" y="1"/>
                    <a:pt x="285" y="18"/>
                    <a:pt x="0" y="57"/>
                  </a:cubicBezTo>
                  <a:cubicBezTo>
                    <a:pt x="3272" y="486"/>
                    <a:pt x="5721" y="3276"/>
                    <a:pt x="5721" y="6580"/>
                  </a:cubicBezTo>
                  <a:cubicBezTo>
                    <a:pt x="5721" y="9880"/>
                    <a:pt x="3272" y="12670"/>
                    <a:pt x="0" y="13103"/>
                  </a:cubicBezTo>
                  <a:cubicBezTo>
                    <a:pt x="290" y="13141"/>
                    <a:pt x="578" y="13160"/>
                    <a:pt x="863" y="13160"/>
                  </a:cubicBezTo>
                  <a:cubicBezTo>
                    <a:pt x="4274" y="13160"/>
                    <a:pt x="7190" y="10510"/>
                    <a:pt x="7421" y="7009"/>
                  </a:cubicBezTo>
                  <a:cubicBezTo>
                    <a:pt x="7667" y="3216"/>
                    <a:pt x="4659" y="4"/>
                    <a:pt x="859" y="1"/>
                  </a:cubicBezTo>
                  <a:close/>
                </a:path>
              </a:pathLst>
            </a:custGeom>
            <a:solidFill>
              <a:srgbClr val="285A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84"/>
            <p:cNvSpPr/>
            <p:nvPr/>
          </p:nvSpPr>
          <p:spPr>
            <a:xfrm>
              <a:off x="3850206" y="3943225"/>
              <a:ext cx="38026" cy="112387"/>
            </a:xfrm>
            <a:custGeom>
              <a:rect b="b" l="l" r="r" t="t"/>
              <a:pathLst>
                <a:path extrusionOk="0" h="4318" w="1461">
                  <a:moveTo>
                    <a:pt x="60" y="0"/>
                  </a:moveTo>
                  <a:cubicBezTo>
                    <a:pt x="29" y="0"/>
                    <a:pt x="0" y="25"/>
                    <a:pt x="0" y="57"/>
                  </a:cubicBezTo>
                  <a:lnTo>
                    <a:pt x="0" y="4261"/>
                  </a:lnTo>
                  <a:cubicBezTo>
                    <a:pt x="0" y="4293"/>
                    <a:pt x="29" y="4318"/>
                    <a:pt x="60" y="4318"/>
                  </a:cubicBezTo>
                  <a:lnTo>
                    <a:pt x="1404" y="4318"/>
                  </a:lnTo>
                  <a:cubicBezTo>
                    <a:pt x="1436" y="4318"/>
                    <a:pt x="1461" y="4293"/>
                    <a:pt x="1461" y="4261"/>
                  </a:cubicBezTo>
                  <a:lnTo>
                    <a:pt x="1461" y="57"/>
                  </a:lnTo>
                  <a:cubicBezTo>
                    <a:pt x="1461" y="25"/>
                    <a:pt x="1436" y="0"/>
                    <a:pt x="14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84"/>
            <p:cNvSpPr/>
            <p:nvPr/>
          </p:nvSpPr>
          <p:spPr>
            <a:xfrm>
              <a:off x="3835188" y="3876126"/>
              <a:ext cx="53044" cy="45522"/>
            </a:xfrm>
            <a:custGeom>
              <a:rect b="b" l="l" r="r" t="t"/>
              <a:pathLst>
                <a:path extrusionOk="0" h="1749" w="2038">
                  <a:moveTo>
                    <a:pt x="1160" y="1"/>
                  </a:moveTo>
                  <a:cubicBezTo>
                    <a:pt x="946" y="1"/>
                    <a:pt x="727" y="81"/>
                    <a:pt x="549" y="260"/>
                  </a:cubicBezTo>
                  <a:cubicBezTo>
                    <a:pt x="0" y="809"/>
                    <a:pt x="387" y="1748"/>
                    <a:pt x="1165" y="1748"/>
                  </a:cubicBezTo>
                  <a:cubicBezTo>
                    <a:pt x="1647" y="1748"/>
                    <a:pt x="2038" y="1358"/>
                    <a:pt x="2038" y="876"/>
                  </a:cubicBezTo>
                  <a:cubicBezTo>
                    <a:pt x="2038" y="350"/>
                    <a:pt x="1608" y="1"/>
                    <a:pt x="11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84"/>
            <p:cNvSpPr/>
            <p:nvPr/>
          </p:nvSpPr>
          <p:spPr>
            <a:xfrm>
              <a:off x="3924670" y="3943121"/>
              <a:ext cx="119805" cy="112491"/>
            </a:xfrm>
            <a:custGeom>
              <a:rect b="b" l="l" r="r" t="t"/>
              <a:pathLst>
                <a:path extrusionOk="0" h="4322" w="4603">
                  <a:moveTo>
                    <a:pt x="70" y="1"/>
                  </a:moveTo>
                  <a:cubicBezTo>
                    <a:pt x="32" y="1"/>
                    <a:pt x="0" y="33"/>
                    <a:pt x="0" y="71"/>
                  </a:cubicBezTo>
                  <a:lnTo>
                    <a:pt x="0" y="4255"/>
                  </a:lnTo>
                  <a:cubicBezTo>
                    <a:pt x="0" y="4290"/>
                    <a:pt x="32" y="4322"/>
                    <a:pt x="70" y="4322"/>
                  </a:cubicBezTo>
                  <a:lnTo>
                    <a:pt x="1390" y="4322"/>
                  </a:lnTo>
                  <a:cubicBezTo>
                    <a:pt x="1429" y="4322"/>
                    <a:pt x="1460" y="4290"/>
                    <a:pt x="1460" y="4255"/>
                  </a:cubicBezTo>
                  <a:lnTo>
                    <a:pt x="1460" y="2766"/>
                  </a:lnTo>
                  <a:cubicBezTo>
                    <a:pt x="1460" y="2281"/>
                    <a:pt x="1569" y="1461"/>
                    <a:pt x="2301" y="1461"/>
                  </a:cubicBezTo>
                  <a:cubicBezTo>
                    <a:pt x="3036" y="1461"/>
                    <a:pt x="3146" y="2281"/>
                    <a:pt x="3146" y="2766"/>
                  </a:cubicBezTo>
                  <a:lnTo>
                    <a:pt x="3146" y="4255"/>
                  </a:lnTo>
                  <a:cubicBezTo>
                    <a:pt x="3146" y="4290"/>
                    <a:pt x="3177" y="4322"/>
                    <a:pt x="3216" y="4322"/>
                  </a:cubicBezTo>
                  <a:lnTo>
                    <a:pt x="4535" y="4322"/>
                  </a:lnTo>
                  <a:cubicBezTo>
                    <a:pt x="4574" y="4322"/>
                    <a:pt x="4602" y="4290"/>
                    <a:pt x="4602" y="4255"/>
                  </a:cubicBezTo>
                  <a:lnTo>
                    <a:pt x="4602" y="2306"/>
                  </a:lnTo>
                  <a:cubicBezTo>
                    <a:pt x="4602" y="1707"/>
                    <a:pt x="4433" y="1151"/>
                    <a:pt x="4127" y="743"/>
                  </a:cubicBezTo>
                  <a:cubicBezTo>
                    <a:pt x="3761" y="258"/>
                    <a:pt x="3230" y="4"/>
                    <a:pt x="2586" y="4"/>
                  </a:cubicBezTo>
                  <a:cubicBezTo>
                    <a:pt x="2581" y="4"/>
                    <a:pt x="2575" y="4"/>
                    <a:pt x="2569" y="4"/>
                  </a:cubicBezTo>
                  <a:cubicBezTo>
                    <a:pt x="2107" y="4"/>
                    <a:pt x="1656" y="148"/>
                    <a:pt x="1277" y="413"/>
                  </a:cubicBezTo>
                  <a:cubicBezTo>
                    <a:pt x="1265" y="420"/>
                    <a:pt x="1253" y="423"/>
                    <a:pt x="1240" y="423"/>
                  </a:cubicBezTo>
                  <a:cubicBezTo>
                    <a:pt x="1205" y="423"/>
                    <a:pt x="1172" y="396"/>
                    <a:pt x="1172" y="356"/>
                  </a:cubicBezTo>
                  <a:lnTo>
                    <a:pt x="1172" y="71"/>
                  </a:lnTo>
                  <a:cubicBezTo>
                    <a:pt x="1172" y="33"/>
                    <a:pt x="1140" y="1"/>
                    <a:pt x="110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84"/>
            <p:cNvSpPr/>
            <p:nvPr/>
          </p:nvSpPr>
          <p:spPr>
            <a:xfrm>
              <a:off x="3744430" y="3796534"/>
              <a:ext cx="372480" cy="353610"/>
            </a:xfrm>
            <a:custGeom>
              <a:rect b="b" l="l" r="r" t="t"/>
              <a:pathLst>
                <a:path extrusionOk="0" h="13586" w="14311">
                  <a:moveTo>
                    <a:pt x="7513" y="429"/>
                  </a:moveTo>
                  <a:cubicBezTo>
                    <a:pt x="11021" y="429"/>
                    <a:pt x="13878" y="3283"/>
                    <a:pt x="13878" y="6794"/>
                  </a:cubicBezTo>
                  <a:cubicBezTo>
                    <a:pt x="13878" y="10302"/>
                    <a:pt x="11021" y="13155"/>
                    <a:pt x="7513" y="13155"/>
                  </a:cubicBezTo>
                  <a:cubicBezTo>
                    <a:pt x="4005" y="13155"/>
                    <a:pt x="1148" y="10302"/>
                    <a:pt x="1148" y="6794"/>
                  </a:cubicBezTo>
                  <a:cubicBezTo>
                    <a:pt x="1148" y="3283"/>
                    <a:pt x="4005" y="429"/>
                    <a:pt x="7513" y="429"/>
                  </a:cubicBezTo>
                  <a:close/>
                  <a:moveTo>
                    <a:pt x="7512" y="1"/>
                  </a:moveTo>
                  <a:cubicBezTo>
                    <a:pt x="6205" y="1"/>
                    <a:pt x="4891" y="377"/>
                    <a:pt x="3741" y="1147"/>
                  </a:cubicBezTo>
                  <a:cubicBezTo>
                    <a:pt x="1046" y="2945"/>
                    <a:pt x="1" y="6400"/>
                    <a:pt x="1239" y="9391"/>
                  </a:cubicBezTo>
                  <a:cubicBezTo>
                    <a:pt x="2304" y="11966"/>
                    <a:pt x="4809" y="13586"/>
                    <a:pt x="7510" y="13586"/>
                  </a:cubicBezTo>
                  <a:cubicBezTo>
                    <a:pt x="7950" y="13586"/>
                    <a:pt x="8395" y="13543"/>
                    <a:pt x="8839" y="13454"/>
                  </a:cubicBezTo>
                  <a:cubicBezTo>
                    <a:pt x="12016" y="12821"/>
                    <a:pt x="14307" y="10035"/>
                    <a:pt x="14307" y="6794"/>
                  </a:cubicBezTo>
                  <a:cubicBezTo>
                    <a:pt x="14310" y="4989"/>
                    <a:pt x="13593" y="3261"/>
                    <a:pt x="12315" y="1991"/>
                  </a:cubicBezTo>
                  <a:cubicBezTo>
                    <a:pt x="11003" y="677"/>
                    <a:pt x="9264" y="1"/>
                    <a:pt x="75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84"/>
            <p:cNvSpPr/>
            <p:nvPr/>
          </p:nvSpPr>
          <p:spPr>
            <a:xfrm>
              <a:off x="3844974" y="3937993"/>
              <a:ext cx="48489" cy="122850"/>
            </a:xfrm>
            <a:custGeom>
              <a:rect b="b" l="l" r="r" t="t"/>
              <a:pathLst>
                <a:path extrusionOk="0" h="4720" w="1863">
                  <a:moveTo>
                    <a:pt x="1433" y="430"/>
                  </a:moveTo>
                  <a:lnTo>
                    <a:pt x="1433" y="4290"/>
                  </a:lnTo>
                  <a:lnTo>
                    <a:pt x="430" y="4290"/>
                  </a:lnTo>
                  <a:lnTo>
                    <a:pt x="430" y="430"/>
                  </a:lnTo>
                  <a:close/>
                  <a:moveTo>
                    <a:pt x="216" y="1"/>
                  </a:moveTo>
                  <a:cubicBezTo>
                    <a:pt x="99" y="1"/>
                    <a:pt x="1" y="96"/>
                    <a:pt x="1" y="216"/>
                  </a:cubicBezTo>
                  <a:lnTo>
                    <a:pt x="1" y="4505"/>
                  </a:lnTo>
                  <a:cubicBezTo>
                    <a:pt x="1" y="4624"/>
                    <a:pt x="99" y="4719"/>
                    <a:pt x="216" y="4719"/>
                  </a:cubicBezTo>
                  <a:lnTo>
                    <a:pt x="1648" y="4719"/>
                  </a:lnTo>
                  <a:cubicBezTo>
                    <a:pt x="1767" y="4719"/>
                    <a:pt x="1862" y="4624"/>
                    <a:pt x="1862" y="4505"/>
                  </a:cubicBezTo>
                  <a:lnTo>
                    <a:pt x="1862" y="216"/>
                  </a:lnTo>
                  <a:cubicBezTo>
                    <a:pt x="1862" y="96"/>
                    <a:pt x="1767" y="1"/>
                    <a:pt x="16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84"/>
            <p:cNvSpPr/>
            <p:nvPr/>
          </p:nvSpPr>
          <p:spPr>
            <a:xfrm>
              <a:off x="3828134" y="3870973"/>
              <a:ext cx="65329" cy="55881"/>
            </a:xfrm>
            <a:custGeom>
              <a:rect b="b" l="l" r="r" t="t"/>
              <a:pathLst>
                <a:path extrusionOk="0" h="2147" w="2510">
                  <a:moveTo>
                    <a:pt x="1431" y="427"/>
                  </a:moveTo>
                  <a:cubicBezTo>
                    <a:pt x="1762" y="427"/>
                    <a:pt x="2080" y="685"/>
                    <a:pt x="2080" y="1074"/>
                  </a:cubicBezTo>
                  <a:cubicBezTo>
                    <a:pt x="2080" y="1429"/>
                    <a:pt x="1791" y="1717"/>
                    <a:pt x="1436" y="1717"/>
                  </a:cubicBezTo>
                  <a:cubicBezTo>
                    <a:pt x="863" y="1717"/>
                    <a:pt x="574" y="1024"/>
                    <a:pt x="982" y="616"/>
                  </a:cubicBezTo>
                  <a:cubicBezTo>
                    <a:pt x="1113" y="486"/>
                    <a:pt x="1273" y="427"/>
                    <a:pt x="1431" y="427"/>
                  </a:cubicBezTo>
                  <a:close/>
                  <a:moveTo>
                    <a:pt x="1436" y="0"/>
                  </a:moveTo>
                  <a:cubicBezTo>
                    <a:pt x="479" y="0"/>
                    <a:pt x="1" y="1154"/>
                    <a:pt x="676" y="1830"/>
                  </a:cubicBezTo>
                  <a:cubicBezTo>
                    <a:pt x="895" y="2049"/>
                    <a:pt x="1165" y="2147"/>
                    <a:pt x="1429" y="2147"/>
                  </a:cubicBezTo>
                  <a:cubicBezTo>
                    <a:pt x="1980" y="2147"/>
                    <a:pt x="2509" y="1720"/>
                    <a:pt x="2509" y="1074"/>
                  </a:cubicBezTo>
                  <a:cubicBezTo>
                    <a:pt x="2509" y="482"/>
                    <a:pt x="2027" y="0"/>
                    <a:pt x="143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84"/>
            <p:cNvSpPr/>
            <p:nvPr/>
          </p:nvSpPr>
          <p:spPr>
            <a:xfrm>
              <a:off x="3919439" y="3937993"/>
              <a:ext cx="130346" cy="122850"/>
            </a:xfrm>
            <a:custGeom>
              <a:rect b="b" l="l" r="r" t="t"/>
              <a:pathLst>
                <a:path extrusionOk="0" h="4720" w="5008">
                  <a:moveTo>
                    <a:pt x="215" y="1"/>
                  </a:moveTo>
                  <a:cubicBezTo>
                    <a:pt x="99" y="1"/>
                    <a:pt x="0" y="96"/>
                    <a:pt x="0" y="216"/>
                  </a:cubicBezTo>
                  <a:lnTo>
                    <a:pt x="0" y="4505"/>
                  </a:lnTo>
                  <a:cubicBezTo>
                    <a:pt x="0" y="4624"/>
                    <a:pt x="99" y="4719"/>
                    <a:pt x="215" y="4719"/>
                  </a:cubicBezTo>
                  <a:lnTo>
                    <a:pt x="1647" y="4719"/>
                  </a:lnTo>
                  <a:cubicBezTo>
                    <a:pt x="1767" y="4719"/>
                    <a:pt x="1862" y="4624"/>
                    <a:pt x="1862" y="4505"/>
                  </a:cubicBezTo>
                  <a:lnTo>
                    <a:pt x="1862" y="2963"/>
                  </a:lnTo>
                  <a:cubicBezTo>
                    <a:pt x="1862" y="2460"/>
                    <a:pt x="1974" y="1859"/>
                    <a:pt x="2506" y="1859"/>
                  </a:cubicBezTo>
                  <a:cubicBezTo>
                    <a:pt x="2900" y="1859"/>
                    <a:pt x="3065" y="2193"/>
                    <a:pt x="3121" y="2573"/>
                  </a:cubicBezTo>
                  <a:cubicBezTo>
                    <a:pt x="3135" y="2678"/>
                    <a:pt x="3227" y="2756"/>
                    <a:pt x="3332" y="2756"/>
                  </a:cubicBezTo>
                  <a:cubicBezTo>
                    <a:pt x="3463" y="2752"/>
                    <a:pt x="3565" y="2636"/>
                    <a:pt x="3544" y="2506"/>
                  </a:cubicBezTo>
                  <a:cubicBezTo>
                    <a:pt x="3434" y="1816"/>
                    <a:pt x="3069" y="1429"/>
                    <a:pt x="2506" y="1429"/>
                  </a:cubicBezTo>
                  <a:cubicBezTo>
                    <a:pt x="1823" y="1429"/>
                    <a:pt x="1432" y="1989"/>
                    <a:pt x="1432" y="2963"/>
                  </a:cubicBezTo>
                  <a:lnTo>
                    <a:pt x="1432" y="4290"/>
                  </a:lnTo>
                  <a:lnTo>
                    <a:pt x="430" y="4290"/>
                  </a:lnTo>
                  <a:lnTo>
                    <a:pt x="430" y="430"/>
                  </a:lnTo>
                  <a:lnTo>
                    <a:pt x="1144" y="430"/>
                  </a:lnTo>
                  <a:lnTo>
                    <a:pt x="1144" y="712"/>
                  </a:lnTo>
                  <a:cubicBezTo>
                    <a:pt x="1144" y="778"/>
                    <a:pt x="1172" y="842"/>
                    <a:pt x="1225" y="884"/>
                  </a:cubicBezTo>
                  <a:cubicBezTo>
                    <a:pt x="1264" y="916"/>
                    <a:pt x="1311" y="932"/>
                    <a:pt x="1359" y="932"/>
                  </a:cubicBezTo>
                  <a:cubicBezTo>
                    <a:pt x="1407" y="932"/>
                    <a:pt x="1455" y="916"/>
                    <a:pt x="1496" y="884"/>
                  </a:cubicBezTo>
                  <a:cubicBezTo>
                    <a:pt x="1858" y="592"/>
                    <a:pt x="2309" y="430"/>
                    <a:pt x="2776" y="430"/>
                  </a:cubicBezTo>
                  <a:cubicBezTo>
                    <a:pt x="2781" y="430"/>
                    <a:pt x="2786" y="430"/>
                    <a:pt x="2791" y="430"/>
                  </a:cubicBezTo>
                  <a:cubicBezTo>
                    <a:pt x="4026" y="430"/>
                    <a:pt x="4578" y="1472"/>
                    <a:pt x="4578" y="2503"/>
                  </a:cubicBezTo>
                  <a:lnTo>
                    <a:pt x="4578" y="4290"/>
                  </a:lnTo>
                  <a:lnTo>
                    <a:pt x="3575" y="4290"/>
                  </a:lnTo>
                  <a:lnTo>
                    <a:pt x="3575" y="3583"/>
                  </a:lnTo>
                  <a:cubicBezTo>
                    <a:pt x="3575" y="3467"/>
                    <a:pt x="3480" y="3372"/>
                    <a:pt x="3364" y="3372"/>
                  </a:cubicBezTo>
                  <a:cubicBezTo>
                    <a:pt x="3245" y="3372"/>
                    <a:pt x="3150" y="3467"/>
                    <a:pt x="3150" y="3583"/>
                  </a:cubicBezTo>
                  <a:lnTo>
                    <a:pt x="3150" y="4505"/>
                  </a:lnTo>
                  <a:cubicBezTo>
                    <a:pt x="3150" y="4624"/>
                    <a:pt x="3245" y="4719"/>
                    <a:pt x="3364" y="4719"/>
                  </a:cubicBezTo>
                  <a:lnTo>
                    <a:pt x="4793" y="4719"/>
                  </a:lnTo>
                  <a:cubicBezTo>
                    <a:pt x="4912" y="4719"/>
                    <a:pt x="5007" y="4624"/>
                    <a:pt x="5007" y="4505"/>
                  </a:cubicBezTo>
                  <a:lnTo>
                    <a:pt x="5007" y="2503"/>
                  </a:lnTo>
                  <a:cubicBezTo>
                    <a:pt x="5007" y="1028"/>
                    <a:pt x="4096" y="1"/>
                    <a:pt x="2791" y="1"/>
                  </a:cubicBezTo>
                  <a:cubicBezTo>
                    <a:pt x="2365" y="1"/>
                    <a:pt x="1946" y="110"/>
                    <a:pt x="1573" y="314"/>
                  </a:cubicBezTo>
                  <a:lnTo>
                    <a:pt x="1573" y="216"/>
                  </a:lnTo>
                  <a:cubicBezTo>
                    <a:pt x="1573" y="96"/>
                    <a:pt x="1478" y="1"/>
                    <a:pt x="135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90" name="Google Shape;2290;p84"/>
          <p:cNvGrpSpPr/>
          <p:nvPr/>
        </p:nvGrpSpPr>
        <p:grpSpPr>
          <a:xfrm>
            <a:off x="4825167" y="1787084"/>
            <a:ext cx="372844" cy="353610"/>
            <a:chOff x="4186663" y="3796534"/>
            <a:chExt cx="372844" cy="353610"/>
          </a:xfrm>
        </p:grpSpPr>
        <p:sp>
          <p:nvSpPr>
            <p:cNvPr id="2291" name="Google Shape;2291;p84"/>
            <p:cNvSpPr/>
            <p:nvPr/>
          </p:nvSpPr>
          <p:spPr>
            <a:xfrm>
              <a:off x="4211025" y="3802104"/>
              <a:ext cx="342418" cy="342418"/>
            </a:xfrm>
            <a:custGeom>
              <a:rect b="b" l="l" r="r" t="t"/>
              <a:pathLst>
                <a:path extrusionOk="0" h="13156" w="13156">
                  <a:moveTo>
                    <a:pt x="6576" y="1"/>
                  </a:moveTo>
                  <a:cubicBezTo>
                    <a:pt x="2945" y="1"/>
                    <a:pt x="0" y="2945"/>
                    <a:pt x="0" y="6580"/>
                  </a:cubicBezTo>
                  <a:cubicBezTo>
                    <a:pt x="0" y="10211"/>
                    <a:pt x="2945" y="13156"/>
                    <a:pt x="6576" y="13156"/>
                  </a:cubicBezTo>
                  <a:cubicBezTo>
                    <a:pt x="10211" y="13156"/>
                    <a:pt x="13156" y="10211"/>
                    <a:pt x="13156" y="6580"/>
                  </a:cubicBezTo>
                  <a:cubicBezTo>
                    <a:pt x="13156" y="2945"/>
                    <a:pt x="10211" y="1"/>
                    <a:pt x="65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84"/>
            <p:cNvSpPr/>
            <p:nvPr/>
          </p:nvSpPr>
          <p:spPr>
            <a:xfrm>
              <a:off x="4359824" y="3802104"/>
              <a:ext cx="199683" cy="342522"/>
            </a:xfrm>
            <a:custGeom>
              <a:rect b="b" l="l" r="r" t="t"/>
              <a:pathLst>
                <a:path extrusionOk="0" h="13160" w="7672">
                  <a:moveTo>
                    <a:pt x="859" y="1"/>
                  </a:moveTo>
                  <a:cubicBezTo>
                    <a:pt x="574" y="1"/>
                    <a:pt x="286" y="18"/>
                    <a:pt x="1" y="57"/>
                  </a:cubicBezTo>
                  <a:cubicBezTo>
                    <a:pt x="3277" y="486"/>
                    <a:pt x="5725" y="3276"/>
                    <a:pt x="5725" y="6580"/>
                  </a:cubicBezTo>
                  <a:cubicBezTo>
                    <a:pt x="5725" y="9880"/>
                    <a:pt x="3277" y="12670"/>
                    <a:pt x="1" y="13103"/>
                  </a:cubicBezTo>
                  <a:cubicBezTo>
                    <a:pt x="291" y="13141"/>
                    <a:pt x="580" y="13160"/>
                    <a:pt x="864" y="13160"/>
                  </a:cubicBezTo>
                  <a:cubicBezTo>
                    <a:pt x="4278" y="13160"/>
                    <a:pt x="7194" y="10510"/>
                    <a:pt x="7421" y="7009"/>
                  </a:cubicBezTo>
                  <a:cubicBezTo>
                    <a:pt x="7671" y="3216"/>
                    <a:pt x="4663" y="4"/>
                    <a:pt x="859" y="1"/>
                  </a:cubicBezTo>
                  <a:close/>
                </a:path>
              </a:pathLst>
            </a:custGeom>
            <a:solidFill>
              <a:srgbClr val="285AA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84"/>
            <p:cNvSpPr/>
            <p:nvPr/>
          </p:nvSpPr>
          <p:spPr>
            <a:xfrm>
              <a:off x="4284370" y="3890988"/>
              <a:ext cx="218241" cy="179564"/>
            </a:xfrm>
            <a:custGeom>
              <a:rect b="b" l="l" r="r" t="t"/>
              <a:pathLst>
                <a:path extrusionOk="0" h="6899" w="8385">
                  <a:moveTo>
                    <a:pt x="5479" y="1"/>
                  </a:moveTo>
                  <a:cubicBezTo>
                    <a:pt x="5224" y="1"/>
                    <a:pt x="4967" y="51"/>
                    <a:pt x="4722" y="153"/>
                  </a:cubicBezTo>
                  <a:cubicBezTo>
                    <a:pt x="3998" y="456"/>
                    <a:pt x="3530" y="1163"/>
                    <a:pt x="3530" y="1948"/>
                  </a:cubicBezTo>
                  <a:lnTo>
                    <a:pt x="3530" y="1979"/>
                  </a:lnTo>
                  <a:lnTo>
                    <a:pt x="3435" y="1976"/>
                  </a:lnTo>
                  <a:lnTo>
                    <a:pt x="3431" y="1976"/>
                  </a:lnTo>
                  <a:cubicBezTo>
                    <a:pt x="3234" y="1976"/>
                    <a:pt x="2664" y="1814"/>
                    <a:pt x="2478" y="1754"/>
                  </a:cubicBezTo>
                  <a:cubicBezTo>
                    <a:pt x="1760" y="1508"/>
                    <a:pt x="1112" y="1107"/>
                    <a:pt x="574" y="575"/>
                  </a:cubicBezTo>
                  <a:lnTo>
                    <a:pt x="370" y="375"/>
                  </a:lnTo>
                  <a:cubicBezTo>
                    <a:pt x="357" y="362"/>
                    <a:pt x="341" y="356"/>
                    <a:pt x="325" y="356"/>
                  </a:cubicBezTo>
                  <a:cubicBezTo>
                    <a:pt x="298" y="356"/>
                    <a:pt x="271" y="374"/>
                    <a:pt x="265" y="403"/>
                  </a:cubicBezTo>
                  <a:lnTo>
                    <a:pt x="191" y="681"/>
                  </a:lnTo>
                  <a:cubicBezTo>
                    <a:pt x="1" y="1423"/>
                    <a:pt x="307" y="2208"/>
                    <a:pt x="954" y="2623"/>
                  </a:cubicBezTo>
                  <a:lnTo>
                    <a:pt x="947" y="2623"/>
                  </a:lnTo>
                  <a:cubicBezTo>
                    <a:pt x="817" y="2623"/>
                    <a:pt x="683" y="2609"/>
                    <a:pt x="553" y="2577"/>
                  </a:cubicBezTo>
                  <a:lnTo>
                    <a:pt x="314" y="2521"/>
                  </a:lnTo>
                  <a:cubicBezTo>
                    <a:pt x="309" y="2520"/>
                    <a:pt x="304" y="2519"/>
                    <a:pt x="299" y="2519"/>
                  </a:cubicBezTo>
                  <a:cubicBezTo>
                    <a:pt x="259" y="2519"/>
                    <a:pt x="227" y="2554"/>
                    <a:pt x="236" y="2595"/>
                  </a:cubicBezTo>
                  <a:lnTo>
                    <a:pt x="275" y="2838"/>
                  </a:lnTo>
                  <a:cubicBezTo>
                    <a:pt x="367" y="3376"/>
                    <a:pt x="715" y="3837"/>
                    <a:pt x="1211" y="4066"/>
                  </a:cubicBezTo>
                  <a:cubicBezTo>
                    <a:pt x="1274" y="4090"/>
                    <a:pt x="1257" y="4185"/>
                    <a:pt x="1190" y="4189"/>
                  </a:cubicBezTo>
                  <a:lnTo>
                    <a:pt x="1186" y="4189"/>
                  </a:lnTo>
                  <a:lnTo>
                    <a:pt x="919" y="4203"/>
                  </a:lnTo>
                  <a:cubicBezTo>
                    <a:pt x="873" y="4203"/>
                    <a:pt x="845" y="4256"/>
                    <a:pt x="866" y="4298"/>
                  </a:cubicBezTo>
                  <a:lnTo>
                    <a:pt x="1000" y="4530"/>
                  </a:lnTo>
                  <a:cubicBezTo>
                    <a:pt x="1260" y="4984"/>
                    <a:pt x="1714" y="5297"/>
                    <a:pt x="2235" y="5375"/>
                  </a:cubicBezTo>
                  <a:cubicBezTo>
                    <a:pt x="2291" y="5382"/>
                    <a:pt x="2309" y="5456"/>
                    <a:pt x="2263" y="5487"/>
                  </a:cubicBezTo>
                  <a:cubicBezTo>
                    <a:pt x="1820" y="5818"/>
                    <a:pt x="1306" y="6040"/>
                    <a:pt x="761" y="6135"/>
                  </a:cubicBezTo>
                  <a:lnTo>
                    <a:pt x="173" y="6237"/>
                  </a:lnTo>
                  <a:cubicBezTo>
                    <a:pt x="110" y="6247"/>
                    <a:pt x="99" y="6339"/>
                    <a:pt x="162" y="6360"/>
                  </a:cubicBezTo>
                  <a:lnTo>
                    <a:pt x="718" y="6574"/>
                  </a:lnTo>
                  <a:cubicBezTo>
                    <a:pt x="1281" y="6789"/>
                    <a:pt x="1879" y="6898"/>
                    <a:pt x="2478" y="6898"/>
                  </a:cubicBezTo>
                  <a:cubicBezTo>
                    <a:pt x="5194" y="6898"/>
                    <a:pt x="7414" y="4689"/>
                    <a:pt x="7421" y="1969"/>
                  </a:cubicBezTo>
                  <a:lnTo>
                    <a:pt x="7421" y="1951"/>
                  </a:lnTo>
                  <a:lnTo>
                    <a:pt x="7421" y="1902"/>
                  </a:lnTo>
                  <a:lnTo>
                    <a:pt x="7421" y="1891"/>
                  </a:lnTo>
                  <a:cubicBezTo>
                    <a:pt x="7611" y="1758"/>
                    <a:pt x="7787" y="1610"/>
                    <a:pt x="7949" y="1444"/>
                  </a:cubicBezTo>
                  <a:lnTo>
                    <a:pt x="8343" y="1036"/>
                  </a:lnTo>
                  <a:cubicBezTo>
                    <a:pt x="8384" y="995"/>
                    <a:pt x="8354" y="928"/>
                    <a:pt x="8301" y="928"/>
                  </a:cubicBezTo>
                  <a:cubicBezTo>
                    <a:pt x="8295" y="928"/>
                    <a:pt x="8289" y="929"/>
                    <a:pt x="8283" y="931"/>
                  </a:cubicBezTo>
                  <a:lnTo>
                    <a:pt x="7731" y="1061"/>
                  </a:lnTo>
                  <a:cubicBezTo>
                    <a:pt x="7674" y="1075"/>
                    <a:pt x="7618" y="1089"/>
                    <a:pt x="7558" y="1100"/>
                  </a:cubicBezTo>
                  <a:cubicBezTo>
                    <a:pt x="7554" y="1100"/>
                    <a:pt x="7551" y="1101"/>
                    <a:pt x="7547" y="1101"/>
                  </a:cubicBezTo>
                  <a:cubicBezTo>
                    <a:pt x="7487" y="1101"/>
                    <a:pt x="7456" y="1024"/>
                    <a:pt x="7506" y="987"/>
                  </a:cubicBezTo>
                  <a:cubicBezTo>
                    <a:pt x="7572" y="931"/>
                    <a:pt x="7632" y="875"/>
                    <a:pt x="7688" y="811"/>
                  </a:cubicBezTo>
                  <a:lnTo>
                    <a:pt x="8118" y="343"/>
                  </a:lnTo>
                  <a:cubicBezTo>
                    <a:pt x="8154" y="300"/>
                    <a:pt x="8122" y="236"/>
                    <a:pt x="8072" y="236"/>
                  </a:cubicBezTo>
                  <a:cubicBezTo>
                    <a:pt x="8064" y="236"/>
                    <a:pt x="8056" y="238"/>
                    <a:pt x="8047" y="241"/>
                  </a:cubicBezTo>
                  <a:lnTo>
                    <a:pt x="7449" y="442"/>
                  </a:lnTo>
                  <a:cubicBezTo>
                    <a:pt x="7266" y="502"/>
                    <a:pt x="7080" y="544"/>
                    <a:pt x="6893" y="572"/>
                  </a:cubicBezTo>
                  <a:cubicBezTo>
                    <a:pt x="6890" y="573"/>
                    <a:pt x="6886" y="573"/>
                    <a:pt x="6882" y="573"/>
                  </a:cubicBezTo>
                  <a:cubicBezTo>
                    <a:pt x="6865" y="573"/>
                    <a:pt x="6849" y="566"/>
                    <a:pt x="6837" y="554"/>
                  </a:cubicBezTo>
                  <a:cubicBezTo>
                    <a:pt x="6467" y="191"/>
                    <a:pt x="5977" y="1"/>
                    <a:pt x="547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84"/>
            <p:cNvSpPr/>
            <p:nvPr/>
          </p:nvSpPr>
          <p:spPr>
            <a:xfrm>
              <a:off x="4186663" y="3796534"/>
              <a:ext cx="372480" cy="353610"/>
            </a:xfrm>
            <a:custGeom>
              <a:rect b="b" l="l" r="r" t="t"/>
              <a:pathLst>
                <a:path extrusionOk="0" h="13586" w="14311">
                  <a:moveTo>
                    <a:pt x="7512" y="429"/>
                  </a:moveTo>
                  <a:cubicBezTo>
                    <a:pt x="11024" y="429"/>
                    <a:pt x="13877" y="3283"/>
                    <a:pt x="13877" y="6794"/>
                  </a:cubicBezTo>
                  <a:cubicBezTo>
                    <a:pt x="13877" y="10302"/>
                    <a:pt x="11024" y="13155"/>
                    <a:pt x="7512" y="13155"/>
                  </a:cubicBezTo>
                  <a:cubicBezTo>
                    <a:pt x="4004" y="13155"/>
                    <a:pt x="1151" y="10302"/>
                    <a:pt x="1151" y="6794"/>
                  </a:cubicBezTo>
                  <a:cubicBezTo>
                    <a:pt x="1151" y="3283"/>
                    <a:pt x="4004" y="429"/>
                    <a:pt x="7512" y="429"/>
                  </a:cubicBezTo>
                  <a:close/>
                  <a:moveTo>
                    <a:pt x="7512" y="1"/>
                  </a:moveTo>
                  <a:cubicBezTo>
                    <a:pt x="6205" y="1"/>
                    <a:pt x="4891" y="377"/>
                    <a:pt x="3741" y="1147"/>
                  </a:cubicBezTo>
                  <a:cubicBezTo>
                    <a:pt x="1045" y="2945"/>
                    <a:pt x="0" y="6400"/>
                    <a:pt x="1239" y="9391"/>
                  </a:cubicBezTo>
                  <a:cubicBezTo>
                    <a:pt x="2307" y="11966"/>
                    <a:pt x="4809" y="13586"/>
                    <a:pt x="7510" y="13586"/>
                  </a:cubicBezTo>
                  <a:cubicBezTo>
                    <a:pt x="7950" y="13586"/>
                    <a:pt x="8394" y="13543"/>
                    <a:pt x="8839" y="13454"/>
                  </a:cubicBezTo>
                  <a:cubicBezTo>
                    <a:pt x="12016" y="12825"/>
                    <a:pt x="14307" y="10035"/>
                    <a:pt x="14307" y="6794"/>
                  </a:cubicBezTo>
                  <a:cubicBezTo>
                    <a:pt x="14310" y="4989"/>
                    <a:pt x="13596" y="3261"/>
                    <a:pt x="12315" y="1991"/>
                  </a:cubicBezTo>
                  <a:cubicBezTo>
                    <a:pt x="11003" y="677"/>
                    <a:pt x="9264" y="1"/>
                    <a:pt x="75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84"/>
            <p:cNvSpPr/>
            <p:nvPr/>
          </p:nvSpPr>
          <p:spPr>
            <a:xfrm>
              <a:off x="4277785" y="3885834"/>
              <a:ext cx="231515" cy="189871"/>
            </a:xfrm>
            <a:custGeom>
              <a:rect b="b" l="l" r="r" t="t"/>
              <a:pathLst>
                <a:path extrusionOk="0" h="7295" w="8895">
                  <a:moveTo>
                    <a:pt x="5726" y="0"/>
                  </a:moveTo>
                  <a:cubicBezTo>
                    <a:pt x="5464" y="0"/>
                    <a:pt x="5200" y="48"/>
                    <a:pt x="4947" y="147"/>
                  </a:cubicBezTo>
                  <a:cubicBezTo>
                    <a:pt x="4184" y="446"/>
                    <a:pt x="3660" y="1153"/>
                    <a:pt x="3589" y="1970"/>
                  </a:cubicBezTo>
                  <a:cubicBezTo>
                    <a:pt x="3322" y="1917"/>
                    <a:pt x="3054" y="1850"/>
                    <a:pt x="2794" y="1766"/>
                  </a:cubicBezTo>
                  <a:cubicBezTo>
                    <a:pt x="2006" y="1498"/>
                    <a:pt x="1302" y="1027"/>
                    <a:pt x="750" y="404"/>
                  </a:cubicBezTo>
                  <a:cubicBezTo>
                    <a:pt x="718" y="365"/>
                    <a:pt x="672" y="341"/>
                    <a:pt x="627" y="330"/>
                  </a:cubicBezTo>
                  <a:cubicBezTo>
                    <a:pt x="613" y="328"/>
                    <a:pt x="600" y="326"/>
                    <a:pt x="586" y="326"/>
                  </a:cubicBezTo>
                  <a:cubicBezTo>
                    <a:pt x="506" y="326"/>
                    <a:pt x="431" y="371"/>
                    <a:pt x="394" y="446"/>
                  </a:cubicBezTo>
                  <a:cubicBezTo>
                    <a:pt x="64" y="1104"/>
                    <a:pt x="130" y="1889"/>
                    <a:pt x="560" y="2487"/>
                  </a:cubicBezTo>
                  <a:cubicBezTo>
                    <a:pt x="547" y="2485"/>
                    <a:pt x="533" y="2483"/>
                    <a:pt x="520" y="2483"/>
                  </a:cubicBezTo>
                  <a:cubicBezTo>
                    <a:pt x="456" y="2483"/>
                    <a:pt x="393" y="2511"/>
                    <a:pt x="352" y="2561"/>
                  </a:cubicBezTo>
                  <a:cubicBezTo>
                    <a:pt x="324" y="2600"/>
                    <a:pt x="306" y="2645"/>
                    <a:pt x="306" y="2695"/>
                  </a:cubicBezTo>
                  <a:lnTo>
                    <a:pt x="306" y="2761"/>
                  </a:lnTo>
                  <a:cubicBezTo>
                    <a:pt x="306" y="3324"/>
                    <a:pt x="560" y="3856"/>
                    <a:pt x="1000" y="4207"/>
                  </a:cubicBezTo>
                  <a:cubicBezTo>
                    <a:pt x="968" y="4229"/>
                    <a:pt x="943" y="4257"/>
                    <a:pt x="929" y="4288"/>
                  </a:cubicBezTo>
                  <a:cubicBezTo>
                    <a:pt x="905" y="4341"/>
                    <a:pt x="897" y="4401"/>
                    <a:pt x="915" y="4454"/>
                  </a:cubicBezTo>
                  <a:cubicBezTo>
                    <a:pt x="1102" y="5041"/>
                    <a:pt x="1559" y="5506"/>
                    <a:pt x="2143" y="5696"/>
                  </a:cubicBezTo>
                  <a:cubicBezTo>
                    <a:pt x="1619" y="6016"/>
                    <a:pt x="1017" y="6185"/>
                    <a:pt x="401" y="6185"/>
                  </a:cubicBezTo>
                  <a:cubicBezTo>
                    <a:pt x="349" y="6185"/>
                    <a:pt x="292" y="6185"/>
                    <a:pt x="236" y="6181"/>
                  </a:cubicBezTo>
                  <a:cubicBezTo>
                    <a:pt x="231" y="6181"/>
                    <a:pt x="227" y="6181"/>
                    <a:pt x="222" y="6181"/>
                  </a:cubicBezTo>
                  <a:cubicBezTo>
                    <a:pt x="119" y="6181"/>
                    <a:pt x="31" y="6256"/>
                    <a:pt x="14" y="6361"/>
                  </a:cubicBezTo>
                  <a:cubicBezTo>
                    <a:pt x="0" y="6449"/>
                    <a:pt x="43" y="6537"/>
                    <a:pt x="123" y="6582"/>
                  </a:cubicBezTo>
                  <a:cubicBezTo>
                    <a:pt x="930" y="7059"/>
                    <a:pt x="1832" y="7294"/>
                    <a:pt x="2731" y="7294"/>
                  </a:cubicBezTo>
                  <a:cubicBezTo>
                    <a:pt x="3793" y="7294"/>
                    <a:pt x="4851" y="6966"/>
                    <a:pt x="5746" y="6319"/>
                  </a:cubicBezTo>
                  <a:cubicBezTo>
                    <a:pt x="5855" y="6241"/>
                    <a:pt x="5866" y="6086"/>
                    <a:pt x="5774" y="5991"/>
                  </a:cubicBezTo>
                  <a:cubicBezTo>
                    <a:pt x="5732" y="5949"/>
                    <a:pt x="5676" y="5927"/>
                    <a:pt x="5621" y="5927"/>
                  </a:cubicBezTo>
                  <a:cubicBezTo>
                    <a:pt x="5576" y="5927"/>
                    <a:pt x="5531" y="5942"/>
                    <a:pt x="5493" y="5970"/>
                  </a:cubicBezTo>
                  <a:cubicBezTo>
                    <a:pt x="4675" y="6560"/>
                    <a:pt x="3705" y="6864"/>
                    <a:pt x="2726" y="6864"/>
                  </a:cubicBezTo>
                  <a:cubicBezTo>
                    <a:pt x="2163" y="6864"/>
                    <a:pt x="1597" y="6763"/>
                    <a:pt x="1056" y="6558"/>
                  </a:cubicBezTo>
                  <a:cubicBezTo>
                    <a:pt x="1703" y="6442"/>
                    <a:pt x="2312" y="6160"/>
                    <a:pt x="2815" y="5741"/>
                  </a:cubicBezTo>
                  <a:cubicBezTo>
                    <a:pt x="2878" y="5692"/>
                    <a:pt x="2910" y="5611"/>
                    <a:pt x="2896" y="5530"/>
                  </a:cubicBezTo>
                  <a:cubicBezTo>
                    <a:pt x="2875" y="5432"/>
                    <a:pt x="2790" y="5362"/>
                    <a:pt x="2692" y="5358"/>
                  </a:cubicBezTo>
                  <a:cubicBezTo>
                    <a:pt x="2175" y="5344"/>
                    <a:pt x="1707" y="5062"/>
                    <a:pt x="1450" y="4612"/>
                  </a:cubicBezTo>
                  <a:cubicBezTo>
                    <a:pt x="1573" y="4609"/>
                    <a:pt x="1693" y="4591"/>
                    <a:pt x="1809" y="4566"/>
                  </a:cubicBezTo>
                  <a:cubicBezTo>
                    <a:pt x="1900" y="4549"/>
                    <a:pt x="1971" y="4475"/>
                    <a:pt x="1985" y="4380"/>
                  </a:cubicBezTo>
                  <a:cubicBezTo>
                    <a:pt x="1999" y="4274"/>
                    <a:pt x="1928" y="4172"/>
                    <a:pt x="1823" y="4144"/>
                  </a:cubicBezTo>
                  <a:cubicBezTo>
                    <a:pt x="1270" y="4010"/>
                    <a:pt x="852" y="3560"/>
                    <a:pt x="757" y="2997"/>
                  </a:cubicBezTo>
                  <a:lnTo>
                    <a:pt x="757" y="2997"/>
                  </a:lnTo>
                  <a:cubicBezTo>
                    <a:pt x="898" y="3030"/>
                    <a:pt x="1045" y="3048"/>
                    <a:pt x="1190" y="3048"/>
                  </a:cubicBezTo>
                  <a:cubicBezTo>
                    <a:pt x="1215" y="3048"/>
                    <a:pt x="1239" y="3047"/>
                    <a:pt x="1263" y="3046"/>
                  </a:cubicBezTo>
                  <a:cubicBezTo>
                    <a:pt x="1369" y="3043"/>
                    <a:pt x="1457" y="2962"/>
                    <a:pt x="1471" y="2856"/>
                  </a:cubicBezTo>
                  <a:cubicBezTo>
                    <a:pt x="1478" y="2772"/>
                    <a:pt x="1436" y="2691"/>
                    <a:pt x="1362" y="2645"/>
                  </a:cubicBezTo>
                  <a:cubicBezTo>
                    <a:pt x="778" y="2290"/>
                    <a:pt x="496" y="1597"/>
                    <a:pt x="669" y="935"/>
                  </a:cubicBezTo>
                  <a:lnTo>
                    <a:pt x="669" y="935"/>
                  </a:lnTo>
                  <a:cubicBezTo>
                    <a:pt x="1232" y="1491"/>
                    <a:pt x="1911" y="1913"/>
                    <a:pt x="2660" y="2170"/>
                  </a:cubicBezTo>
                  <a:cubicBezTo>
                    <a:pt x="2667" y="2174"/>
                    <a:pt x="3406" y="2402"/>
                    <a:pt x="3684" y="2402"/>
                  </a:cubicBezTo>
                  <a:lnTo>
                    <a:pt x="3790" y="2410"/>
                  </a:lnTo>
                  <a:cubicBezTo>
                    <a:pt x="3792" y="2410"/>
                    <a:pt x="3794" y="2410"/>
                    <a:pt x="3796" y="2410"/>
                  </a:cubicBezTo>
                  <a:cubicBezTo>
                    <a:pt x="3920" y="2410"/>
                    <a:pt x="4022" y="2309"/>
                    <a:pt x="4015" y="2184"/>
                  </a:cubicBezTo>
                  <a:lnTo>
                    <a:pt x="4015" y="2149"/>
                  </a:lnTo>
                  <a:cubicBezTo>
                    <a:pt x="4015" y="1449"/>
                    <a:pt x="4437" y="823"/>
                    <a:pt x="5081" y="559"/>
                  </a:cubicBezTo>
                  <a:cubicBezTo>
                    <a:pt x="5293" y="473"/>
                    <a:pt x="5514" y="431"/>
                    <a:pt x="5734" y="431"/>
                  </a:cubicBezTo>
                  <a:cubicBezTo>
                    <a:pt x="6187" y="431"/>
                    <a:pt x="6631" y="608"/>
                    <a:pt x="6960" y="942"/>
                  </a:cubicBezTo>
                  <a:cubicBezTo>
                    <a:pt x="7000" y="985"/>
                    <a:pt x="7056" y="1007"/>
                    <a:pt x="7114" y="1007"/>
                  </a:cubicBezTo>
                  <a:cubicBezTo>
                    <a:pt x="7123" y="1007"/>
                    <a:pt x="7131" y="1007"/>
                    <a:pt x="7139" y="1006"/>
                  </a:cubicBezTo>
                  <a:cubicBezTo>
                    <a:pt x="7354" y="974"/>
                    <a:pt x="7569" y="925"/>
                    <a:pt x="7776" y="854"/>
                  </a:cubicBezTo>
                  <a:lnTo>
                    <a:pt x="7776" y="854"/>
                  </a:lnTo>
                  <a:cubicBezTo>
                    <a:pt x="7667" y="978"/>
                    <a:pt x="7537" y="1080"/>
                    <a:pt x="7393" y="1160"/>
                  </a:cubicBezTo>
                  <a:cubicBezTo>
                    <a:pt x="7294" y="1213"/>
                    <a:pt x="7252" y="1336"/>
                    <a:pt x="7298" y="1438"/>
                  </a:cubicBezTo>
                  <a:lnTo>
                    <a:pt x="7301" y="1445"/>
                  </a:lnTo>
                  <a:cubicBezTo>
                    <a:pt x="7337" y="1519"/>
                    <a:pt x="7413" y="1570"/>
                    <a:pt x="7493" y="1570"/>
                  </a:cubicBezTo>
                  <a:cubicBezTo>
                    <a:pt x="7501" y="1570"/>
                    <a:pt x="7508" y="1570"/>
                    <a:pt x="7516" y="1569"/>
                  </a:cubicBezTo>
                  <a:cubicBezTo>
                    <a:pt x="7695" y="1551"/>
                    <a:pt x="7868" y="1523"/>
                    <a:pt x="8040" y="1481"/>
                  </a:cubicBezTo>
                  <a:lnTo>
                    <a:pt x="8040" y="1481"/>
                  </a:lnTo>
                  <a:cubicBezTo>
                    <a:pt x="7889" y="1639"/>
                    <a:pt x="7720" y="1783"/>
                    <a:pt x="7540" y="1906"/>
                  </a:cubicBezTo>
                  <a:cubicBezTo>
                    <a:pt x="7484" y="1949"/>
                    <a:pt x="7449" y="2019"/>
                    <a:pt x="7452" y="2089"/>
                  </a:cubicBezTo>
                  <a:lnTo>
                    <a:pt x="7452" y="2103"/>
                  </a:lnTo>
                  <a:lnTo>
                    <a:pt x="7452" y="2146"/>
                  </a:lnTo>
                  <a:lnTo>
                    <a:pt x="7452" y="2167"/>
                  </a:lnTo>
                  <a:cubicBezTo>
                    <a:pt x="7445" y="3324"/>
                    <a:pt x="7016" y="4440"/>
                    <a:pt x="6239" y="5298"/>
                  </a:cubicBezTo>
                  <a:cubicBezTo>
                    <a:pt x="6165" y="5383"/>
                    <a:pt x="6168" y="5513"/>
                    <a:pt x="6249" y="5594"/>
                  </a:cubicBezTo>
                  <a:cubicBezTo>
                    <a:pt x="6291" y="5636"/>
                    <a:pt x="6347" y="5657"/>
                    <a:pt x="6402" y="5657"/>
                  </a:cubicBezTo>
                  <a:cubicBezTo>
                    <a:pt x="6461" y="5657"/>
                    <a:pt x="6520" y="5632"/>
                    <a:pt x="6562" y="5583"/>
                  </a:cubicBezTo>
                  <a:cubicBezTo>
                    <a:pt x="7403" y="4654"/>
                    <a:pt x="7871" y="3444"/>
                    <a:pt x="7878" y="2191"/>
                  </a:cubicBezTo>
                  <a:cubicBezTo>
                    <a:pt x="8262" y="1906"/>
                    <a:pt x="8589" y="1555"/>
                    <a:pt x="8842" y="1153"/>
                  </a:cubicBezTo>
                  <a:cubicBezTo>
                    <a:pt x="8895" y="1062"/>
                    <a:pt x="8877" y="946"/>
                    <a:pt x="8796" y="879"/>
                  </a:cubicBezTo>
                  <a:cubicBezTo>
                    <a:pt x="8758" y="844"/>
                    <a:pt x="8707" y="827"/>
                    <a:pt x="8655" y="827"/>
                  </a:cubicBezTo>
                  <a:cubicBezTo>
                    <a:pt x="8623" y="827"/>
                    <a:pt x="8591" y="834"/>
                    <a:pt x="8561" y="847"/>
                  </a:cubicBezTo>
                  <a:cubicBezTo>
                    <a:pt x="8452" y="900"/>
                    <a:pt x="8339" y="946"/>
                    <a:pt x="8223" y="985"/>
                  </a:cubicBezTo>
                  <a:cubicBezTo>
                    <a:pt x="8339" y="826"/>
                    <a:pt x="8427" y="654"/>
                    <a:pt x="8494" y="467"/>
                  </a:cubicBezTo>
                  <a:cubicBezTo>
                    <a:pt x="8522" y="393"/>
                    <a:pt x="8504" y="305"/>
                    <a:pt x="8452" y="246"/>
                  </a:cubicBezTo>
                  <a:cubicBezTo>
                    <a:pt x="8410" y="200"/>
                    <a:pt x="8351" y="176"/>
                    <a:pt x="8292" y="176"/>
                  </a:cubicBezTo>
                  <a:cubicBezTo>
                    <a:pt x="8256" y="176"/>
                    <a:pt x="8220" y="185"/>
                    <a:pt x="8188" y="203"/>
                  </a:cubicBezTo>
                  <a:cubicBezTo>
                    <a:pt x="7875" y="383"/>
                    <a:pt x="7533" y="506"/>
                    <a:pt x="7182" y="566"/>
                  </a:cubicBezTo>
                  <a:cubicBezTo>
                    <a:pt x="6777" y="196"/>
                    <a:pt x="6255" y="0"/>
                    <a:pt x="572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96" name="Google Shape;2296;p84"/>
          <p:cNvGrpSpPr/>
          <p:nvPr/>
        </p:nvGrpSpPr>
        <p:grpSpPr>
          <a:xfrm flipH="1" rot="-3462324">
            <a:off x="-177766" y="3147016"/>
            <a:ext cx="2743514" cy="1090983"/>
            <a:chOff x="4038775" y="3369325"/>
            <a:chExt cx="1789725" cy="711700"/>
          </a:xfrm>
        </p:grpSpPr>
        <p:sp>
          <p:nvSpPr>
            <p:cNvPr id="2297" name="Google Shape;2297;p84"/>
            <p:cNvSpPr/>
            <p:nvPr/>
          </p:nvSpPr>
          <p:spPr>
            <a:xfrm>
              <a:off x="4059950" y="3603700"/>
              <a:ext cx="523950" cy="276175"/>
            </a:xfrm>
            <a:custGeom>
              <a:rect b="b" l="l" r="r" t="t"/>
              <a:pathLst>
                <a:path extrusionOk="0" h="11047" w="20958">
                  <a:moveTo>
                    <a:pt x="19281" y="1"/>
                  </a:moveTo>
                  <a:lnTo>
                    <a:pt x="0" y="3534"/>
                  </a:lnTo>
                  <a:cubicBezTo>
                    <a:pt x="334" y="5373"/>
                    <a:pt x="794" y="7176"/>
                    <a:pt x="1389" y="8942"/>
                  </a:cubicBezTo>
                  <a:cubicBezTo>
                    <a:pt x="1695" y="9898"/>
                    <a:pt x="2344" y="10484"/>
                    <a:pt x="3345" y="10691"/>
                  </a:cubicBezTo>
                  <a:cubicBezTo>
                    <a:pt x="4481" y="10928"/>
                    <a:pt x="5812" y="11047"/>
                    <a:pt x="7335" y="11047"/>
                  </a:cubicBezTo>
                  <a:cubicBezTo>
                    <a:pt x="10850" y="11047"/>
                    <a:pt x="15393" y="10416"/>
                    <a:pt x="20958" y="9159"/>
                  </a:cubicBezTo>
                  <a:lnTo>
                    <a:pt x="19281" y="1"/>
                  </a:lnTo>
                  <a:close/>
                </a:path>
              </a:pathLst>
            </a:custGeom>
            <a:solidFill>
              <a:srgbClr val="3033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84"/>
            <p:cNvSpPr/>
            <p:nvPr/>
          </p:nvSpPr>
          <p:spPr>
            <a:xfrm>
              <a:off x="4043050" y="3372050"/>
              <a:ext cx="501200" cy="322275"/>
            </a:xfrm>
            <a:custGeom>
              <a:rect b="b" l="l" r="r" t="t"/>
              <a:pathLst>
                <a:path extrusionOk="0" h="12891" w="20048">
                  <a:moveTo>
                    <a:pt x="16729" y="1088"/>
                  </a:moveTo>
                  <a:cubicBezTo>
                    <a:pt x="17056" y="1088"/>
                    <a:pt x="17120" y="1244"/>
                    <a:pt x="17145" y="1362"/>
                  </a:cubicBezTo>
                  <a:cubicBezTo>
                    <a:pt x="17172" y="1506"/>
                    <a:pt x="17154" y="1677"/>
                    <a:pt x="16802" y="1740"/>
                  </a:cubicBezTo>
                  <a:cubicBezTo>
                    <a:pt x="16759" y="1748"/>
                    <a:pt x="16717" y="1752"/>
                    <a:pt x="16678" y="1752"/>
                  </a:cubicBezTo>
                  <a:cubicBezTo>
                    <a:pt x="16549" y="1752"/>
                    <a:pt x="16448" y="1708"/>
                    <a:pt x="16379" y="1632"/>
                  </a:cubicBezTo>
                  <a:lnTo>
                    <a:pt x="16289" y="1461"/>
                  </a:lnTo>
                  <a:cubicBezTo>
                    <a:pt x="16253" y="1253"/>
                    <a:pt x="16334" y="1145"/>
                    <a:pt x="16550" y="1109"/>
                  </a:cubicBezTo>
                  <a:cubicBezTo>
                    <a:pt x="16577" y="1100"/>
                    <a:pt x="16613" y="1100"/>
                    <a:pt x="16649" y="1091"/>
                  </a:cubicBezTo>
                  <a:cubicBezTo>
                    <a:pt x="16677" y="1089"/>
                    <a:pt x="16704" y="1088"/>
                    <a:pt x="16729" y="1088"/>
                  </a:cubicBezTo>
                  <a:close/>
                  <a:moveTo>
                    <a:pt x="5761" y="3632"/>
                  </a:moveTo>
                  <a:cubicBezTo>
                    <a:pt x="6046" y="3632"/>
                    <a:pt x="6104" y="3792"/>
                    <a:pt x="6130" y="3912"/>
                  </a:cubicBezTo>
                  <a:cubicBezTo>
                    <a:pt x="6148" y="3985"/>
                    <a:pt x="6130" y="4066"/>
                    <a:pt x="6094" y="4147"/>
                  </a:cubicBezTo>
                  <a:cubicBezTo>
                    <a:pt x="6049" y="4237"/>
                    <a:pt x="5968" y="4300"/>
                    <a:pt x="5850" y="4318"/>
                  </a:cubicBezTo>
                  <a:cubicBezTo>
                    <a:pt x="5811" y="4325"/>
                    <a:pt x="5775" y="4329"/>
                    <a:pt x="5742" y="4329"/>
                  </a:cubicBezTo>
                  <a:cubicBezTo>
                    <a:pt x="5558" y="4329"/>
                    <a:pt x="5456" y="4224"/>
                    <a:pt x="5418" y="4003"/>
                  </a:cubicBezTo>
                  <a:cubicBezTo>
                    <a:pt x="5364" y="3723"/>
                    <a:pt x="5490" y="3660"/>
                    <a:pt x="5607" y="3642"/>
                  </a:cubicBezTo>
                  <a:cubicBezTo>
                    <a:pt x="5634" y="3633"/>
                    <a:pt x="5670" y="3633"/>
                    <a:pt x="5715" y="3633"/>
                  </a:cubicBezTo>
                  <a:cubicBezTo>
                    <a:pt x="5731" y="3632"/>
                    <a:pt x="5747" y="3632"/>
                    <a:pt x="5761" y="3632"/>
                  </a:cubicBezTo>
                  <a:close/>
                  <a:moveTo>
                    <a:pt x="4640" y="4196"/>
                  </a:moveTo>
                  <a:cubicBezTo>
                    <a:pt x="4834" y="4196"/>
                    <a:pt x="4880" y="4293"/>
                    <a:pt x="4895" y="4390"/>
                  </a:cubicBezTo>
                  <a:cubicBezTo>
                    <a:pt x="4922" y="4507"/>
                    <a:pt x="4823" y="4715"/>
                    <a:pt x="4264" y="5066"/>
                  </a:cubicBezTo>
                  <a:cubicBezTo>
                    <a:pt x="3813" y="5355"/>
                    <a:pt x="3372" y="5544"/>
                    <a:pt x="2957" y="5616"/>
                  </a:cubicBezTo>
                  <a:cubicBezTo>
                    <a:pt x="2891" y="5627"/>
                    <a:pt x="2818" y="5637"/>
                    <a:pt x="2750" y="5637"/>
                  </a:cubicBezTo>
                  <a:cubicBezTo>
                    <a:pt x="2652" y="5637"/>
                    <a:pt x="2563" y="5617"/>
                    <a:pt x="2515" y="5553"/>
                  </a:cubicBezTo>
                  <a:cubicBezTo>
                    <a:pt x="2506" y="5544"/>
                    <a:pt x="2479" y="5508"/>
                    <a:pt x="2452" y="5373"/>
                  </a:cubicBezTo>
                  <a:cubicBezTo>
                    <a:pt x="2452" y="5346"/>
                    <a:pt x="2515" y="5174"/>
                    <a:pt x="3651" y="4561"/>
                  </a:cubicBezTo>
                  <a:cubicBezTo>
                    <a:pt x="4003" y="4363"/>
                    <a:pt x="4291" y="4246"/>
                    <a:pt x="4498" y="4210"/>
                  </a:cubicBezTo>
                  <a:cubicBezTo>
                    <a:pt x="4553" y="4201"/>
                    <a:pt x="4600" y="4196"/>
                    <a:pt x="4640" y="4196"/>
                  </a:cubicBezTo>
                  <a:close/>
                  <a:moveTo>
                    <a:pt x="18335" y="0"/>
                  </a:moveTo>
                  <a:lnTo>
                    <a:pt x="18263" y="9"/>
                  </a:lnTo>
                  <a:cubicBezTo>
                    <a:pt x="16802" y="217"/>
                    <a:pt x="15414" y="442"/>
                    <a:pt x="14116" y="676"/>
                  </a:cubicBezTo>
                  <a:cubicBezTo>
                    <a:pt x="8104" y="1776"/>
                    <a:pt x="3732" y="3263"/>
                    <a:pt x="1109" y="5093"/>
                  </a:cubicBezTo>
                  <a:cubicBezTo>
                    <a:pt x="370" y="5634"/>
                    <a:pt x="0" y="6409"/>
                    <a:pt x="18" y="7383"/>
                  </a:cubicBezTo>
                  <a:cubicBezTo>
                    <a:pt x="91" y="9086"/>
                    <a:pt x="262" y="10772"/>
                    <a:pt x="532" y="12413"/>
                  </a:cubicBezTo>
                  <a:cubicBezTo>
                    <a:pt x="559" y="12548"/>
                    <a:pt x="586" y="12674"/>
                    <a:pt x="604" y="12809"/>
                  </a:cubicBezTo>
                  <a:lnTo>
                    <a:pt x="613" y="12890"/>
                  </a:lnTo>
                  <a:lnTo>
                    <a:pt x="20047" y="9330"/>
                  </a:lnTo>
                  <a:lnTo>
                    <a:pt x="18335" y="0"/>
                  </a:lnTo>
                  <a:close/>
                </a:path>
              </a:pathLst>
            </a:custGeom>
            <a:solidFill>
              <a:srgbClr val="3C3E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84"/>
            <p:cNvSpPr/>
            <p:nvPr/>
          </p:nvSpPr>
          <p:spPr>
            <a:xfrm>
              <a:off x="4101875" y="3397400"/>
              <a:ext cx="372750" cy="117625"/>
            </a:xfrm>
            <a:custGeom>
              <a:rect b="b" l="l" r="r" t="t"/>
              <a:pathLst>
                <a:path extrusionOk="0" h="4705" w="14910">
                  <a:moveTo>
                    <a:pt x="14392" y="1"/>
                  </a:moveTo>
                  <a:cubicBezTo>
                    <a:pt x="14361" y="1"/>
                    <a:pt x="14329" y="2"/>
                    <a:pt x="14296" y="5"/>
                  </a:cubicBezTo>
                  <a:cubicBezTo>
                    <a:pt x="13954" y="23"/>
                    <a:pt x="13809" y="176"/>
                    <a:pt x="13863" y="456"/>
                  </a:cubicBezTo>
                  <a:lnTo>
                    <a:pt x="13963" y="654"/>
                  </a:lnTo>
                  <a:cubicBezTo>
                    <a:pt x="14053" y="758"/>
                    <a:pt x="14169" y="814"/>
                    <a:pt x="14316" y="814"/>
                  </a:cubicBezTo>
                  <a:cubicBezTo>
                    <a:pt x="14361" y="814"/>
                    <a:pt x="14408" y="809"/>
                    <a:pt x="14458" y="798"/>
                  </a:cubicBezTo>
                  <a:cubicBezTo>
                    <a:pt x="14774" y="744"/>
                    <a:pt x="14909" y="582"/>
                    <a:pt x="14864" y="329"/>
                  </a:cubicBezTo>
                  <a:cubicBezTo>
                    <a:pt x="14823" y="110"/>
                    <a:pt x="14666" y="1"/>
                    <a:pt x="14392" y="1"/>
                  </a:cubicBezTo>
                  <a:close/>
                  <a:moveTo>
                    <a:pt x="3386" y="2537"/>
                  </a:moveTo>
                  <a:cubicBezTo>
                    <a:pt x="3375" y="2537"/>
                    <a:pt x="3364" y="2538"/>
                    <a:pt x="3353" y="2538"/>
                  </a:cubicBezTo>
                  <a:cubicBezTo>
                    <a:pt x="3056" y="2538"/>
                    <a:pt x="2930" y="2700"/>
                    <a:pt x="2993" y="2998"/>
                  </a:cubicBezTo>
                  <a:cubicBezTo>
                    <a:pt x="3039" y="3258"/>
                    <a:pt x="3169" y="3388"/>
                    <a:pt x="3390" y="3388"/>
                  </a:cubicBezTo>
                  <a:cubicBezTo>
                    <a:pt x="3429" y="3388"/>
                    <a:pt x="3471" y="3384"/>
                    <a:pt x="3516" y="3376"/>
                  </a:cubicBezTo>
                  <a:cubicBezTo>
                    <a:pt x="3651" y="3349"/>
                    <a:pt x="3750" y="3286"/>
                    <a:pt x="3804" y="3169"/>
                  </a:cubicBezTo>
                  <a:cubicBezTo>
                    <a:pt x="3858" y="3070"/>
                    <a:pt x="3867" y="2971"/>
                    <a:pt x="3858" y="2880"/>
                  </a:cubicBezTo>
                  <a:cubicBezTo>
                    <a:pt x="3815" y="2646"/>
                    <a:pt x="3655" y="2537"/>
                    <a:pt x="3386" y="2537"/>
                  </a:cubicBezTo>
                  <a:close/>
                  <a:moveTo>
                    <a:pt x="2290" y="3104"/>
                  </a:moveTo>
                  <a:cubicBezTo>
                    <a:pt x="2061" y="3104"/>
                    <a:pt x="1719" y="3229"/>
                    <a:pt x="1262" y="3475"/>
                  </a:cubicBezTo>
                  <a:cubicBezTo>
                    <a:pt x="415" y="3935"/>
                    <a:pt x="0" y="4232"/>
                    <a:pt x="27" y="4377"/>
                  </a:cubicBezTo>
                  <a:cubicBezTo>
                    <a:pt x="45" y="4485"/>
                    <a:pt x="72" y="4566"/>
                    <a:pt x="108" y="4593"/>
                  </a:cubicBezTo>
                  <a:cubicBezTo>
                    <a:pt x="164" y="4668"/>
                    <a:pt x="264" y="4704"/>
                    <a:pt x="404" y="4704"/>
                  </a:cubicBezTo>
                  <a:cubicBezTo>
                    <a:pt x="466" y="4704"/>
                    <a:pt x="536" y="4697"/>
                    <a:pt x="613" y="4683"/>
                  </a:cubicBezTo>
                  <a:cubicBezTo>
                    <a:pt x="1046" y="4602"/>
                    <a:pt x="1487" y="4413"/>
                    <a:pt x="1947" y="4115"/>
                  </a:cubicBezTo>
                  <a:cubicBezTo>
                    <a:pt x="2434" y="3818"/>
                    <a:pt x="2659" y="3565"/>
                    <a:pt x="2623" y="3367"/>
                  </a:cubicBezTo>
                  <a:cubicBezTo>
                    <a:pt x="2590" y="3191"/>
                    <a:pt x="2479" y="3104"/>
                    <a:pt x="2290" y="3104"/>
                  </a:cubicBezTo>
                  <a:close/>
                </a:path>
              </a:pathLst>
            </a:custGeom>
            <a:solidFill>
              <a:srgbClr val="45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84"/>
            <p:cNvSpPr/>
            <p:nvPr/>
          </p:nvSpPr>
          <p:spPr>
            <a:xfrm>
              <a:off x="4038775" y="3369325"/>
              <a:ext cx="550325" cy="519150"/>
            </a:xfrm>
            <a:custGeom>
              <a:rect b="b" l="l" r="r" t="t"/>
              <a:pathLst>
                <a:path extrusionOk="0" h="20766" w="22013">
                  <a:moveTo>
                    <a:pt x="18293" y="414"/>
                  </a:moveTo>
                  <a:cubicBezTo>
                    <a:pt x="18449" y="1112"/>
                    <a:pt x="18591" y="1809"/>
                    <a:pt x="18740" y="2507"/>
                  </a:cubicBezTo>
                  <a:lnTo>
                    <a:pt x="19200" y="4797"/>
                  </a:lnTo>
                  <a:cubicBezTo>
                    <a:pt x="19506" y="6320"/>
                    <a:pt x="19795" y="7843"/>
                    <a:pt x="20065" y="9376"/>
                  </a:cubicBezTo>
                  <a:cubicBezTo>
                    <a:pt x="20345" y="10908"/>
                    <a:pt x="20624" y="12431"/>
                    <a:pt x="20876" y="13964"/>
                  </a:cubicBezTo>
                  <a:lnTo>
                    <a:pt x="21255" y="16262"/>
                  </a:lnTo>
                  <a:cubicBezTo>
                    <a:pt x="21362" y="16971"/>
                    <a:pt x="21477" y="17673"/>
                    <a:pt x="21585" y="18374"/>
                  </a:cubicBezTo>
                  <a:lnTo>
                    <a:pt x="21585" y="18374"/>
                  </a:lnTo>
                  <a:cubicBezTo>
                    <a:pt x="20571" y="18546"/>
                    <a:pt x="19557" y="18733"/>
                    <a:pt x="18551" y="18903"/>
                  </a:cubicBezTo>
                  <a:cubicBezTo>
                    <a:pt x="18010" y="18994"/>
                    <a:pt x="17478" y="19093"/>
                    <a:pt x="16937" y="19183"/>
                  </a:cubicBezTo>
                  <a:lnTo>
                    <a:pt x="16135" y="19309"/>
                  </a:lnTo>
                  <a:lnTo>
                    <a:pt x="15333" y="19435"/>
                  </a:lnTo>
                  <a:cubicBezTo>
                    <a:pt x="14801" y="19525"/>
                    <a:pt x="14260" y="19588"/>
                    <a:pt x="13728" y="19670"/>
                  </a:cubicBezTo>
                  <a:lnTo>
                    <a:pt x="12917" y="19769"/>
                  </a:lnTo>
                  <a:cubicBezTo>
                    <a:pt x="12647" y="19796"/>
                    <a:pt x="12385" y="19832"/>
                    <a:pt x="12115" y="19850"/>
                  </a:cubicBezTo>
                  <a:cubicBezTo>
                    <a:pt x="11033" y="19967"/>
                    <a:pt x="9961" y="20030"/>
                    <a:pt x="8879" y="20066"/>
                  </a:cubicBezTo>
                  <a:cubicBezTo>
                    <a:pt x="8626" y="20073"/>
                    <a:pt x="8372" y="20076"/>
                    <a:pt x="8118" y="20076"/>
                  </a:cubicBezTo>
                  <a:cubicBezTo>
                    <a:pt x="7297" y="20076"/>
                    <a:pt x="6473" y="20041"/>
                    <a:pt x="5661" y="19958"/>
                  </a:cubicBezTo>
                  <a:cubicBezTo>
                    <a:pt x="5400" y="19922"/>
                    <a:pt x="5129" y="19895"/>
                    <a:pt x="4868" y="19850"/>
                  </a:cubicBezTo>
                  <a:lnTo>
                    <a:pt x="4480" y="19778"/>
                  </a:lnTo>
                  <a:lnTo>
                    <a:pt x="4282" y="19742"/>
                  </a:lnTo>
                  <a:cubicBezTo>
                    <a:pt x="4219" y="19733"/>
                    <a:pt x="4165" y="19715"/>
                    <a:pt x="4102" y="19706"/>
                  </a:cubicBezTo>
                  <a:cubicBezTo>
                    <a:pt x="3624" y="19579"/>
                    <a:pt x="3209" y="19336"/>
                    <a:pt x="2921" y="18957"/>
                  </a:cubicBezTo>
                  <a:cubicBezTo>
                    <a:pt x="2776" y="18777"/>
                    <a:pt x="2668" y="18561"/>
                    <a:pt x="2578" y="18326"/>
                  </a:cubicBezTo>
                  <a:cubicBezTo>
                    <a:pt x="2542" y="18218"/>
                    <a:pt x="2497" y="18083"/>
                    <a:pt x="2452" y="17957"/>
                  </a:cubicBezTo>
                  <a:lnTo>
                    <a:pt x="2326" y="17569"/>
                  </a:lnTo>
                  <a:cubicBezTo>
                    <a:pt x="2164" y="17056"/>
                    <a:pt x="2010" y="16533"/>
                    <a:pt x="1866" y="16019"/>
                  </a:cubicBezTo>
                  <a:cubicBezTo>
                    <a:pt x="1578" y="14973"/>
                    <a:pt x="1343" y="13919"/>
                    <a:pt x="1145" y="12855"/>
                  </a:cubicBezTo>
                  <a:cubicBezTo>
                    <a:pt x="947" y="11800"/>
                    <a:pt x="802" y="10728"/>
                    <a:pt x="694" y="9664"/>
                  </a:cubicBezTo>
                  <a:cubicBezTo>
                    <a:pt x="649" y="9123"/>
                    <a:pt x="604" y="8591"/>
                    <a:pt x="568" y="8051"/>
                  </a:cubicBezTo>
                  <a:lnTo>
                    <a:pt x="550" y="7645"/>
                  </a:lnTo>
                  <a:cubicBezTo>
                    <a:pt x="541" y="7510"/>
                    <a:pt x="541" y="7393"/>
                    <a:pt x="550" y="7266"/>
                  </a:cubicBezTo>
                  <a:cubicBezTo>
                    <a:pt x="559" y="7023"/>
                    <a:pt x="595" y="6771"/>
                    <a:pt x="676" y="6545"/>
                  </a:cubicBezTo>
                  <a:cubicBezTo>
                    <a:pt x="829" y="6086"/>
                    <a:pt x="1145" y="5698"/>
                    <a:pt x="1569" y="5419"/>
                  </a:cubicBezTo>
                  <a:cubicBezTo>
                    <a:pt x="2001" y="5121"/>
                    <a:pt x="2461" y="4851"/>
                    <a:pt x="2930" y="4598"/>
                  </a:cubicBezTo>
                  <a:cubicBezTo>
                    <a:pt x="3867" y="4094"/>
                    <a:pt x="4859" y="3661"/>
                    <a:pt x="5868" y="3291"/>
                  </a:cubicBezTo>
                  <a:cubicBezTo>
                    <a:pt x="7878" y="2543"/>
                    <a:pt x="9970" y="1984"/>
                    <a:pt x="12079" y="1525"/>
                  </a:cubicBezTo>
                  <a:cubicBezTo>
                    <a:pt x="14139" y="1077"/>
                    <a:pt x="16208" y="716"/>
                    <a:pt x="18293" y="414"/>
                  </a:cubicBezTo>
                  <a:close/>
                  <a:moveTo>
                    <a:pt x="18441" y="0"/>
                  </a:moveTo>
                  <a:cubicBezTo>
                    <a:pt x="18436" y="0"/>
                    <a:pt x="18430" y="1"/>
                    <a:pt x="18425" y="1"/>
                  </a:cubicBezTo>
                  <a:lnTo>
                    <a:pt x="18416" y="1"/>
                  </a:lnTo>
                  <a:cubicBezTo>
                    <a:pt x="16261" y="299"/>
                    <a:pt x="14116" y="650"/>
                    <a:pt x="11989" y="1101"/>
                  </a:cubicBezTo>
                  <a:cubicBezTo>
                    <a:pt x="9861" y="1543"/>
                    <a:pt x="7752" y="2092"/>
                    <a:pt x="5697" y="2832"/>
                  </a:cubicBezTo>
                  <a:cubicBezTo>
                    <a:pt x="4669" y="3201"/>
                    <a:pt x="3660" y="3634"/>
                    <a:pt x="2686" y="4148"/>
                  </a:cubicBezTo>
                  <a:cubicBezTo>
                    <a:pt x="2200" y="4400"/>
                    <a:pt x="1731" y="4679"/>
                    <a:pt x="1262" y="4995"/>
                  </a:cubicBezTo>
                  <a:cubicBezTo>
                    <a:pt x="784" y="5301"/>
                    <a:pt x="361" y="5797"/>
                    <a:pt x="171" y="6374"/>
                  </a:cubicBezTo>
                  <a:cubicBezTo>
                    <a:pt x="72" y="6653"/>
                    <a:pt x="18" y="6951"/>
                    <a:pt x="9" y="7239"/>
                  </a:cubicBezTo>
                  <a:cubicBezTo>
                    <a:pt x="0" y="7393"/>
                    <a:pt x="0" y="7537"/>
                    <a:pt x="9" y="7672"/>
                  </a:cubicBezTo>
                  <a:lnTo>
                    <a:pt x="27" y="8078"/>
                  </a:lnTo>
                  <a:cubicBezTo>
                    <a:pt x="54" y="8628"/>
                    <a:pt x="90" y="9168"/>
                    <a:pt x="135" y="9709"/>
                  </a:cubicBezTo>
                  <a:cubicBezTo>
                    <a:pt x="244" y="10800"/>
                    <a:pt x="379" y="11882"/>
                    <a:pt x="568" y="12963"/>
                  </a:cubicBezTo>
                  <a:cubicBezTo>
                    <a:pt x="757" y="14036"/>
                    <a:pt x="992" y="15118"/>
                    <a:pt x="1271" y="16172"/>
                  </a:cubicBezTo>
                  <a:cubicBezTo>
                    <a:pt x="1406" y="16704"/>
                    <a:pt x="1560" y="17236"/>
                    <a:pt x="1722" y="17759"/>
                  </a:cubicBezTo>
                  <a:lnTo>
                    <a:pt x="1848" y="18155"/>
                  </a:lnTo>
                  <a:cubicBezTo>
                    <a:pt x="1893" y="18281"/>
                    <a:pt x="1929" y="18408"/>
                    <a:pt x="1983" y="18552"/>
                  </a:cubicBezTo>
                  <a:cubicBezTo>
                    <a:pt x="2082" y="18831"/>
                    <a:pt x="2218" y="19111"/>
                    <a:pt x="2407" y="19354"/>
                  </a:cubicBezTo>
                  <a:cubicBezTo>
                    <a:pt x="2776" y="19859"/>
                    <a:pt x="3353" y="20192"/>
                    <a:pt x="3930" y="20346"/>
                  </a:cubicBezTo>
                  <a:cubicBezTo>
                    <a:pt x="4002" y="20364"/>
                    <a:pt x="4074" y="20382"/>
                    <a:pt x="4147" y="20400"/>
                  </a:cubicBezTo>
                  <a:lnTo>
                    <a:pt x="4354" y="20436"/>
                  </a:lnTo>
                  <a:lnTo>
                    <a:pt x="4760" y="20508"/>
                  </a:lnTo>
                  <a:cubicBezTo>
                    <a:pt x="5039" y="20562"/>
                    <a:pt x="5309" y="20589"/>
                    <a:pt x="5589" y="20625"/>
                  </a:cubicBezTo>
                  <a:cubicBezTo>
                    <a:pt x="6490" y="20728"/>
                    <a:pt x="7397" y="20765"/>
                    <a:pt x="8301" y="20765"/>
                  </a:cubicBezTo>
                  <a:cubicBezTo>
                    <a:pt x="8500" y="20765"/>
                    <a:pt x="8698" y="20763"/>
                    <a:pt x="8897" y="20760"/>
                  </a:cubicBezTo>
                  <a:cubicBezTo>
                    <a:pt x="9997" y="20742"/>
                    <a:pt x="11096" y="20670"/>
                    <a:pt x="12187" y="20544"/>
                  </a:cubicBezTo>
                  <a:cubicBezTo>
                    <a:pt x="12457" y="20526"/>
                    <a:pt x="12728" y="20490"/>
                    <a:pt x="12998" y="20454"/>
                  </a:cubicBezTo>
                  <a:lnTo>
                    <a:pt x="13819" y="20355"/>
                  </a:lnTo>
                  <a:cubicBezTo>
                    <a:pt x="14359" y="20273"/>
                    <a:pt x="14900" y="20210"/>
                    <a:pt x="15441" y="20120"/>
                  </a:cubicBezTo>
                  <a:cubicBezTo>
                    <a:pt x="16523" y="19949"/>
                    <a:pt x="17595" y="19742"/>
                    <a:pt x="18668" y="19516"/>
                  </a:cubicBezTo>
                  <a:cubicBezTo>
                    <a:pt x="19200" y="19399"/>
                    <a:pt x="19732" y="19264"/>
                    <a:pt x="20263" y="19147"/>
                  </a:cubicBezTo>
                  <a:cubicBezTo>
                    <a:pt x="20795" y="19012"/>
                    <a:pt x="21318" y="18876"/>
                    <a:pt x="21850" y="18723"/>
                  </a:cubicBezTo>
                  <a:lnTo>
                    <a:pt x="21859" y="18723"/>
                  </a:lnTo>
                  <a:cubicBezTo>
                    <a:pt x="21958" y="18696"/>
                    <a:pt x="22012" y="18597"/>
                    <a:pt x="21994" y="18498"/>
                  </a:cubicBezTo>
                  <a:cubicBezTo>
                    <a:pt x="21823" y="17741"/>
                    <a:pt x="21670" y="16983"/>
                    <a:pt x="21507" y="16217"/>
                  </a:cubicBezTo>
                  <a:lnTo>
                    <a:pt x="21057" y="13937"/>
                  </a:lnTo>
                  <a:cubicBezTo>
                    <a:pt x="20750" y="12413"/>
                    <a:pt x="20462" y="10881"/>
                    <a:pt x="20173" y="9358"/>
                  </a:cubicBezTo>
                  <a:cubicBezTo>
                    <a:pt x="19894" y="7825"/>
                    <a:pt x="19623" y="6302"/>
                    <a:pt x="19362" y="4770"/>
                  </a:cubicBezTo>
                  <a:lnTo>
                    <a:pt x="18983" y="2471"/>
                  </a:lnTo>
                  <a:cubicBezTo>
                    <a:pt x="18866" y="1696"/>
                    <a:pt x="18740" y="930"/>
                    <a:pt x="18632" y="163"/>
                  </a:cubicBezTo>
                  <a:cubicBezTo>
                    <a:pt x="18623" y="70"/>
                    <a:pt x="18535" y="0"/>
                    <a:pt x="184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84"/>
            <p:cNvSpPr/>
            <p:nvPr/>
          </p:nvSpPr>
          <p:spPr>
            <a:xfrm>
              <a:off x="4780825" y="3534300"/>
              <a:ext cx="393725" cy="234375"/>
            </a:xfrm>
            <a:custGeom>
              <a:rect b="b" l="l" r="r" t="t"/>
              <a:pathLst>
                <a:path extrusionOk="0" h="9375" w="15749">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84"/>
            <p:cNvSpPr/>
            <p:nvPr/>
          </p:nvSpPr>
          <p:spPr>
            <a:xfrm>
              <a:off x="4772275" y="3553675"/>
              <a:ext cx="363275" cy="417375"/>
            </a:xfrm>
            <a:custGeom>
              <a:rect b="b" l="l" r="r" t="t"/>
              <a:pathLst>
                <a:path extrusionOk="0" h="16695" w="14531">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84"/>
            <p:cNvSpPr/>
            <p:nvPr/>
          </p:nvSpPr>
          <p:spPr>
            <a:xfrm>
              <a:off x="4702650" y="3626025"/>
              <a:ext cx="70775" cy="58375"/>
            </a:xfrm>
            <a:custGeom>
              <a:rect b="b" l="l" r="r" t="t"/>
              <a:pathLst>
                <a:path extrusionOk="0" h="2335" w="2831">
                  <a:moveTo>
                    <a:pt x="0" y="0"/>
                  </a:moveTo>
                  <a:lnTo>
                    <a:pt x="198" y="1118"/>
                  </a:lnTo>
                  <a:lnTo>
                    <a:pt x="325" y="1848"/>
                  </a:lnTo>
                  <a:lnTo>
                    <a:pt x="2443" y="2335"/>
                  </a:lnTo>
                  <a:lnTo>
                    <a:pt x="2831" y="649"/>
                  </a:lnTo>
                  <a:lnTo>
                    <a:pt x="0"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84"/>
            <p:cNvSpPr/>
            <p:nvPr/>
          </p:nvSpPr>
          <p:spPr>
            <a:xfrm>
              <a:off x="4710750" y="3642250"/>
              <a:ext cx="82050" cy="82500"/>
            </a:xfrm>
            <a:custGeom>
              <a:rect b="b" l="l" r="r" t="t"/>
              <a:pathLst>
                <a:path extrusionOk="0" h="3300" w="3282">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84"/>
            <p:cNvSpPr/>
            <p:nvPr/>
          </p:nvSpPr>
          <p:spPr>
            <a:xfrm>
              <a:off x="4889225" y="3618300"/>
              <a:ext cx="140200" cy="44575"/>
            </a:xfrm>
            <a:custGeom>
              <a:rect b="b" l="l" r="r" t="t"/>
              <a:pathLst>
                <a:path extrusionOk="0" h="1783" w="5608">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84"/>
            <p:cNvSpPr/>
            <p:nvPr/>
          </p:nvSpPr>
          <p:spPr>
            <a:xfrm>
              <a:off x="5118850" y="3528450"/>
              <a:ext cx="709650" cy="395050"/>
            </a:xfrm>
            <a:custGeom>
              <a:rect b="b" l="l" r="r" t="t"/>
              <a:pathLst>
                <a:path extrusionOk="0" h="15802" w="28386">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84"/>
            <p:cNvSpPr/>
            <p:nvPr/>
          </p:nvSpPr>
          <p:spPr>
            <a:xfrm>
              <a:off x="5213500" y="3590975"/>
              <a:ext cx="396875" cy="147475"/>
            </a:xfrm>
            <a:custGeom>
              <a:rect b="b" l="l" r="r" t="t"/>
              <a:pathLst>
                <a:path extrusionOk="0" h="5899" w="15875">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84"/>
            <p:cNvSpPr/>
            <p:nvPr/>
          </p:nvSpPr>
          <p:spPr>
            <a:xfrm>
              <a:off x="5070850" y="3766400"/>
              <a:ext cx="724975" cy="311175"/>
            </a:xfrm>
            <a:custGeom>
              <a:rect b="b" l="l" r="r" t="t"/>
              <a:pathLst>
                <a:path extrusionOk="0" h="12447" w="28999">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84"/>
            <p:cNvSpPr/>
            <p:nvPr/>
          </p:nvSpPr>
          <p:spPr>
            <a:xfrm>
              <a:off x="4697000" y="3525875"/>
              <a:ext cx="1131500" cy="555150"/>
            </a:xfrm>
            <a:custGeom>
              <a:rect b="b" l="l" r="r" t="t"/>
              <a:pathLst>
                <a:path extrusionOk="0" h="22206" w="4526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84"/>
            <p:cNvSpPr/>
            <p:nvPr/>
          </p:nvSpPr>
          <p:spPr>
            <a:xfrm>
              <a:off x="5068825" y="3761150"/>
              <a:ext cx="57725" cy="214775"/>
            </a:xfrm>
            <a:custGeom>
              <a:rect b="b" l="l" r="r" t="t"/>
              <a:pathLst>
                <a:path extrusionOk="0" h="8591" w="2309">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84"/>
            <p:cNvSpPr/>
            <p:nvPr/>
          </p:nvSpPr>
          <p:spPr>
            <a:xfrm>
              <a:off x="4825225" y="3697850"/>
              <a:ext cx="21000" cy="56475"/>
            </a:xfrm>
            <a:custGeom>
              <a:rect b="b" l="l" r="r" t="t"/>
              <a:pathLst>
                <a:path extrusionOk="0" h="2259" w="84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84"/>
            <p:cNvSpPr/>
            <p:nvPr/>
          </p:nvSpPr>
          <p:spPr>
            <a:xfrm>
              <a:off x="5115925" y="3539325"/>
              <a:ext cx="61550" cy="232125"/>
            </a:xfrm>
            <a:custGeom>
              <a:rect b="b" l="l" r="r" t="t"/>
              <a:pathLst>
                <a:path extrusionOk="0" h="9285" w="2462">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84"/>
            <p:cNvSpPr/>
            <p:nvPr/>
          </p:nvSpPr>
          <p:spPr>
            <a:xfrm>
              <a:off x="5039525" y="3548650"/>
              <a:ext cx="101450" cy="405350"/>
            </a:xfrm>
            <a:custGeom>
              <a:rect b="b" l="l" r="r" t="t"/>
              <a:pathLst>
                <a:path extrusionOk="0" h="16214" w="4058">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84"/>
            <p:cNvSpPr/>
            <p:nvPr/>
          </p:nvSpPr>
          <p:spPr>
            <a:xfrm>
              <a:off x="4836050" y="3636975"/>
              <a:ext cx="24350" cy="70875"/>
            </a:xfrm>
            <a:custGeom>
              <a:rect b="b" l="l" r="r" t="t"/>
              <a:pathLst>
                <a:path extrusionOk="0" h="2835" w="974">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84"/>
            <p:cNvSpPr/>
            <p:nvPr/>
          </p:nvSpPr>
          <p:spPr>
            <a:xfrm>
              <a:off x="4769575" y="3641500"/>
              <a:ext cx="28650" cy="88500"/>
            </a:xfrm>
            <a:custGeom>
              <a:rect b="b" l="l" r="r" t="t"/>
              <a:pathLst>
                <a:path extrusionOk="0" h="3540" w="1146">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6" name="Google Shape;2316;p84"/>
          <p:cNvGrpSpPr/>
          <p:nvPr/>
        </p:nvGrpSpPr>
        <p:grpSpPr>
          <a:xfrm>
            <a:off x="598264" y="532772"/>
            <a:ext cx="1921912" cy="326735"/>
            <a:chOff x="1816609" y="3851001"/>
            <a:chExt cx="1093674" cy="222193"/>
          </a:xfrm>
        </p:grpSpPr>
        <p:sp>
          <p:nvSpPr>
            <p:cNvPr id="2317" name="Google Shape;2317;p84"/>
            <p:cNvSpPr/>
            <p:nvPr/>
          </p:nvSpPr>
          <p:spPr>
            <a:xfrm>
              <a:off x="1816609" y="3851001"/>
              <a:ext cx="1093674" cy="222193"/>
            </a:xfrm>
            <a:custGeom>
              <a:rect b="b" l="l" r="r" t="t"/>
              <a:pathLst>
                <a:path extrusionOk="0" h="7903" w="38900">
                  <a:moveTo>
                    <a:pt x="32154" y="852"/>
                  </a:moveTo>
                  <a:cubicBezTo>
                    <a:pt x="32029" y="852"/>
                    <a:pt x="31911" y="870"/>
                    <a:pt x="31815" y="910"/>
                  </a:cubicBezTo>
                  <a:cubicBezTo>
                    <a:pt x="30934" y="1259"/>
                    <a:pt x="30057" y="1619"/>
                    <a:pt x="29183" y="1986"/>
                  </a:cubicBezTo>
                  <a:cubicBezTo>
                    <a:pt x="30289" y="1683"/>
                    <a:pt x="31405" y="1423"/>
                    <a:pt x="32535" y="1209"/>
                  </a:cubicBezTo>
                  <a:cubicBezTo>
                    <a:pt x="32581" y="1198"/>
                    <a:pt x="32635" y="1195"/>
                    <a:pt x="32688" y="1195"/>
                  </a:cubicBezTo>
                  <a:cubicBezTo>
                    <a:pt x="32853" y="1195"/>
                    <a:pt x="33041" y="1234"/>
                    <a:pt x="33223" y="1298"/>
                  </a:cubicBezTo>
                  <a:cubicBezTo>
                    <a:pt x="32998" y="1017"/>
                    <a:pt x="32532" y="852"/>
                    <a:pt x="32154" y="852"/>
                  </a:cubicBezTo>
                  <a:close/>
                  <a:moveTo>
                    <a:pt x="36026" y="1808"/>
                  </a:moveTo>
                  <a:cubicBezTo>
                    <a:pt x="35323" y="1808"/>
                    <a:pt x="34635" y="1886"/>
                    <a:pt x="33969" y="2036"/>
                  </a:cubicBezTo>
                  <a:cubicBezTo>
                    <a:pt x="33969" y="2172"/>
                    <a:pt x="33908" y="2318"/>
                    <a:pt x="33758" y="2464"/>
                  </a:cubicBezTo>
                  <a:cubicBezTo>
                    <a:pt x="33648" y="2575"/>
                    <a:pt x="33541" y="2689"/>
                    <a:pt x="33441" y="2803"/>
                  </a:cubicBezTo>
                  <a:cubicBezTo>
                    <a:pt x="33530" y="2781"/>
                    <a:pt x="33619" y="2775"/>
                    <a:pt x="33712" y="2775"/>
                  </a:cubicBezTo>
                  <a:cubicBezTo>
                    <a:pt x="34364" y="2775"/>
                    <a:pt x="35031" y="3256"/>
                    <a:pt x="35052" y="3695"/>
                  </a:cubicBezTo>
                  <a:cubicBezTo>
                    <a:pt x="35341" y="3655"/>
                    <a:pt x="35634" y="3637"/>
                    <a:pt x="35926" y="3637"/>
                  </a:cubicBezTo>
                  <a:cubicBezTo>
                    <a:pt x="36290" y="3637"/>
                    <a:pt x="36657" y="3666"/>
                    <a:pt x="37028" y="3723"/>
                  </a:cubicBezTo>
                  <a:cubicBezTo>
                    <a:pt x="37099" y="3734"/>
                    <a:pt x="37170" y="3737"/>
                    <a:pt x="37234" y="3737"/>
                  </a:cubicBezTo>
                  <a:cubicBezTo>
                    <a:pt x="38415" y="3737"/>
                    <a:pt x="38900" y="2136"/>
                    <a:pt x="37502" y="1922"/>
                  </a:cubicBezTo>
                  <a:cubicBezTo>
                    <a:pt x="37007" y="1843"/>
                    <a:pt x="36511" y="1808"/>
                    <a:pt x="36026" y="1808"/>
                  </a:cubicBezTo>
                  <a:close/>
                  <a:moveTo>
                    <a:pt x="6480" y="3645"/>
                  </a:moveTo>
                  <a:lnTo>
                    <a:pt x="6480" y="3645"/>
                  </a:lnTo>
                  <a:cubicBezTo>
                    <a:pt x="6466" y="3652"/>
                    <a:pt x="6455" y="3655"/>
                    <a:pt x="6441" y="3659"/>
                  </a:cubicBezTo>
                  <a:cubicBezTo>
                    <a:pt x="6412" y="3723"/>
                    <a:pt x="6383" y="3787"/>
                    <a:pt x="6359" y="3851"/>
                  </a:cubicBezTo>
                  <a:cubicBezTo>
                    <a:pt x="6398" y="3784"/>
                    <a:pt x="6437" y="3713"/>
                    <a:pt x="6480" y="3645"/>
                  </a:cubicBezTo>
                  <a:close/>
                  <a:moveTo>
                    <a:pt x="21010" y="0"/>
                  </a:moveTo>
                  <a:cubicBezTo>
                    <a:pt x="20879" y="0"/>
                    <a:pt x="20747" y="18"/>
                    <a:pt x="20622" y="64"/>
                  </a:cubicBezTo>
                  <a:cubicBezTo>
                    <a:pt x="18436" y="831"/>
                    <a:pt x="16353" y="1801"/>
                    <a:pt x="14389" y="2977"/>
                  </a:cubicBezTo>
                  <a:cubicBezTo>
                    <a:pt x="14735" y="2475"/>
                    <a:pt x="15102" y="1990"/>
                    <a:pt x="15491" y="1512"/>
                  </a:cubicBezTo>
                  <a:cubicBezTo>
                    <a:pt x="16118" y="746"/>
                    <a:pt x="15117" y="289"/>
                    <a:pt x="14353" y="289"/>
                  </a:cubicBezTo>
                  <a:cubicBezTo>
                    <a:pt x="14154" y="289"/>
                    <a:pt x="13972" y="318"/>
                    <a:pt x="13836" y="385"/>
                  </a:cubicBezTo>
                  <a:cubicBezTo>
                    <a:pt x="12110" y="1244"/>
                    <a:pt x="10484" y="2261"/>
                    <a:pt x="8969" y="3431"/>
                  </a:cubicBezTo>
                  <a:cubicBezTo>
                    <a:pt x="9272" y="2842"/>
                    <a:pt x="9614" y="2268"/>
                    <a:pt x="9996" y="1708"/>
                  </a:cubicBezTo>
                  <a:cubicBezTo>
                    <a:pt x="10542" y="906"/>
                    <a:pt x="9646" y="471"/>
                    <a:pt x="8905" y="471"/>
                  </a:cubicBezTo>
                  <a:cubicBezTo>
                    <a:pt x="8694" y="471"/>
                    <a:pt x="8491" y="507"/>
                    <a:pt x="8341" y="581"/>
                  </a:cubicBezTo>
                  <a:cubicBezTo>
                    <a:pt x="5938" y="1741"/>
                    <a:pt x="3534" y="2903"/>
                    <a:pt x="1131" y="4062"/>
                  </a:cubicBezTo>
                  <a:cubicBezTo>
                    <a:pt x="1" y="4608"/>
                    <a:pt x="893" y="5670"/>
                    <a:pt x="1862" y="5670"/>
                  </a:cubicBezTo>
                  <a:cubicBezTo>
                    <a:pt x="2045" y="5670"/>
                    <a:pt x="2226" y="5635"/>
                    <a:pt x="2401" y="5549"/>
                  </a:cubicBezTo>
                  <a:cubicBezTo>
                    <a:pt x="3546" y="4996"/>
                    <a:pt x="4690" y="4443"/>
                    <a:pt x="5835" y="3891"/>
                  </a:cubicBezTo>
                  <a:lnTo>
                    <a:pt x="5835" y="3891"/>
                  </a:lnTo>
                  <a:cubicBezTo>
                    <a:pt x="5392" y="4055"/>
                    <a:pt x="4947" y="4211"/>
                    <a:pt x="4501" y="4361"/>
                  </a:cubicBezTo>
                  <a:cubicBezTo>
                    <a:pt x="4248" y="4447"/>
                    <a:pt x="3944" y="4508"/>
                    <a:pt x="3649" y="4508"/>
                  </a:cubicBezTo>
                  <a:cubicBezTo>
                    <a:pt x="3378" y="4508"/>
                    <a:pt x="3110" y="4458"/>
                    <a:pt x="2886" y="4336"/>
                  </a:cubicBezTo>
                  <a:cubicBezTo>
                    <a:pt x="2532" y="4144"/>
                    <a:pt x="2443" y="3773"/>
                    <a:pt x="2896" y="3619"/>
                  </a:cubicBezTo>
                  <a:cubicBezTo>
                    <a:pt x="4173" y="3191"/>
                    <a:pt x="5428" y="2707"/>
                    <a:pt x="6666" y="2164"/>
                  </a:cubicBezTo>
                  <a:cubicBezTo>
                    <a:pt x="6887" y="2069"/>
                    <a:pt x="7175" y="2015"/>
                    <a:pt x="7464" y="2015"/>
                  </a:cubicBezTo>
                  <a:cubicBezTo>
                    <a:pt x="7593" y="2015"/>
                    <a:pt x="7721" y="2026"/>
                    <a:pt x="7846" y="2047"/>
                  </a:cubicBezTo>
                  <a:cubicBezTo>
                    <a:pt x="8074" y="1901"/>
                    <a:pt x="8330" y="1794"/>
                    <a:pt x="8562" y="1794"/>
                  </a:cubicBezTo>
                  <a:cubicBezTo>
                    <a:pt x="8598" y="1794"/>
                    <a:pt x="8634" y="1797"/>
                    <a:pt x="8669" y="1805"/>
                  </a:cubicBezTo>
                  <a:cubicBezTo>
                    <a:pt x="9054" y="1865"/>
                    <a:pt x="9375" y="2079"/>
                    <a:pt x="9041" y="2490"/>
                  </a:cubicBezTo>
                  <a:cubicBezTo>
                    <a:pt x="8491" y="3153"/>
                    <a:pt x="8074" y="3841"/>
                    <a:pt x="7774" y="4600"/>
                  </a:cubicBezTo>
                  <a:cubicBezTo>
                    <a:pt x="9536" y="3398"/>
                    <a:pt x="11351" y="2283"/>
                    <a:pt x="13223" y="1256"/>
                  </a:cubicBezTo>
                  <a:cubicBezTo>
                    <a:pt x="13379" y="1170"/>
                    <a:pt x="13729" y="1091"/>
                    <a:pt x="14032" y="1091"/>
                  </a:cubicBezTo>
                  <a:cubicBezTo>
                    <a:pt x="14449" y="1091"/>
                    <a:pt x="14778" y="1238"/>
                    <a:pt x="14378" y="1701"/>
                  </a:cubicBezTo>
                  <a:cubicBezTo>
                    <a:pt x="13740" y="2447"/>
                    <a:pt x="13305" y="3220"/>
                    <a:pt x="13055" y="4116"/>
                  </a:cubicBezTo>
                  <a:cubicBezTo>
                    <a:pt x="14791" y="3156"/>
                    <a:pt x="16575" y="2111"/>
                    <a:pt x="18386" y="1494"/>
                  </a:cubicBezTo>
                  <a:cubicBezTo>
                    <a:pt x="18660" y="1402"/>
                    <a:pt x="18896" y="1359"/>
                    <a:pt x="19099" y="1359"/>
                  </a:cubicBezTo>
                  <a:cubicBezTo>
                    <a:pt x="20144" y="1359"/>
                    <a:pt x="20262" y="2514"/>
                    <a:pt x="20204" y="3630"/>
                  </a:cubicBezTo>
                  <a:cubicBezTo>
                    <a:pt x="21502" y="2892"/>
                    <a:pt x="22840" y="2229"/>
                    <a:pt x="24213" y="1634"/>
                  </a:cubicBezTo>
                  <a:cubicBezTo>
                    <a:pt x="24216" y="1630"/>
                    <a:pt x="24216" y="1623"/>
                    <a:pt x="24216" y="1619"/>
                  </a:cubicBezTo>
                  <a:cubicBezTo>
                    <a:pt x="24244" y="1109"/>
                    <a:pt x="24766" y="867"/>
                    <a:pt x="25304" y="867"/>
                  </a:cubicBezTo>
                  <a:cubicBezTo>
                    <a:pt x="25906" y="867"/>
                    <a:pt x="26530" y="1173"/>
                    <a:pt x="26499" y="1744"/>
                  </a:cubicBezTo>
                  <a:cubicBezTo>
                    <a:pt x="26477" y="2126"/>
                    <a:pt x="26438" y="2496"/>
                    <a:pt x="26384" y="2867"/>
                  </a:cubicBezTo>
                  <a:cubicBezTo>
                    <a:pt x="26591" y="2793"/>
                    <a:pt x="26798" y="2721"/>
                    <a:pt x="27004" y="2653"/>
                  </a:cubicBezTo>
                  <a:cubicBezTo>
                    <a:pt x="27236" y="2250"/>
                    <a:pt x="27483" y="1855"/>
                    <a:pt x="27743" y="1466"/>
                  </a:cubicBezTo>
                  <a:cubicBezTo>
                    <a:pt x="28220" y="746"/>
                    <a:pt x="27386" y="168"/>
                    <a:pt x="26695" y="168"/>
                  </a:cubicBezTo>
                  <a:cubicBezTo>
                    <a:pt x="26573" y="168"/>
                    <a:pt x="26459" y="186"/>
                    <a:pt x="26352" y="225"/>
                  </a:cubicBezTo>
                  <a:cubicBezTo>
                    <a:pt x="24637" y="842"/>
                    <a:pt x="23000" y="1591"/>
                    <a:pt x="21431" y="2468"/>
                  </a:cubicBezTo>
                  <a:cubicBezTo>
                    <a:pt x="21624" y="2079"/>
                    <a:pt x="21817" y="1690"/>
                    <a:pt x="22009" y="1305"/>
                  </a:cubicBezTo>
                  <a:cubicBezTo>
                    <a:pt x="22373" y="574"/>
                    <a:pt x="21702" y="0"/>
                    <a:pt x="21010" y="0"/>
                  </a:cubicBezTo>
                  <a:close/>
                  <a:moveTo>
                    <a:pt x="30485" y="3384"/>
                  </a:moveTo>
                  <a:cubicBezTo>
                    <a:pt x="28780" y="3837"/>
                    <a:pt x="27111" y="4407"/>
                    <a:pt x="25467" y="5085"/>
                  </a:cubicBezTo>
                  <a:cubicBezTo>
                    <a:pt x="25325" y="5146"/>
                    <a:pt x="25161" y="5174"/>
                    <a:pt x="24993" y="5174"/>
                  </a:cubicBezTo>
                  <a:cubicBezTo>
                    <a:pt x="24394" y="5174"/>
                    <a:pt x="23749" y="4817"/>
                    <a:pt x="23820" y="4208"/>
                  </a:cubicBezTo>
                  <a:lnTo>
                    <a:pt x="23820" y="4208"/>
                  </a:lnTo>
                  <a:cubicBezTo>
                    <a:pt x="23721" y="4437"/>
                    <a:pt x="23627" y="4668"/>
                    <a:pt x="23538" y="4903"/>
                  </a:cubicBezTo>
                  <a:cubicBezTo>
                    <a:pt x="23257" y="5627"/>
                    <a:pt x="24013" y="5920"/>
                    <a:pt x="24665" y="5920"/>
                  </a:cubicBezTo>
                  <a:cubicBezTo>
                    <a:pt x="24908" y="5920"/>
                    <a:pt x="25136" y="5880"/>
                    <a:pt x="25289" y="5806"/>
                  </a:cubicBezTo>
                  <a:cubicBezTo>
                    <a:pt x="26919" y="5021"/>
                    <a:pt x="28566" y="4276"/>
                    <a:pt x="30231" y="3570"/>
                  </a:cubicBezTo>
                  <a:lnTo>
                    <a:pt x="30231" y="3570"/>
                  </a:lnTo>
                  <a:cubicBezTo>
                    <a:pt x="30131" y="3805"/>
                    <a:pt x="30032" y="4040"/>
                    <a:pt x="29932" y="4276"/>
                  </a:cubicBezTo>
                  <a:cubicBezTo>
                    <a:pt x="29632" y="4985"/>
                    <a:pt x="30292" y="5260"/>
                    <a:pt x="30952" y="5260"/>
                  </a:cubicBezTo>
                  <a:cubicBezTo>
                    <a:pt x="31323" y="5260"/>
                    <a:pt x="31697" y="5171"/>
                    <a:pt x="31893" y="5024"/>
                  </a:cubicBezTo>
                  <a:lnTo>
                    <a:pt x="31893" y="5024"/>
                  </a:lnTo>
                  <a:cubicBezTo>
                    <a:pt x="31869" y="5036"/>
                    <a:pt x="31843" y="5042"/>
                    <a:pt x="31818" y="5049"/>
                  </a:cubicBezTo>
                  <a:cubicBezTo>
                    <a:pt x="31701" y="5082"/>
                    <a:pt x="31558" y="5100"/>
                    <a:pt x="31401" y="5100"/>
                  </a:cubicBezTo>
                  <a:cubicBezTo>
                    <a:pt x="30745" y="5100"/>
                    <a:pt x="29904" y="4786"/>
                    <a:pt x="30192" y="4044"/>
                  </a:cubicBezTo>
                  <a:cubicBezTo>
                    <a:pt x="30281" y="3816"/>
                    <a:pt x="30378" y="3594"/>
                    <a:pt x="30485" y="3384"/>
                  </a:cubicBezTo>
                  <a:close/>
                  <a:moveTo>
                    <a:pt x="24084" y="2903"/>
                  </a:moveTo>
                  <a:lnTo>
                    <a:pt x="24084" y="2903"/>
                  </a:lnTo>
                  <a:cubicBezTo>
                    <a:pt x="22447" y="3627"/>
                    <a:pt x="20875" y="4468"/>
                    <a:pt x="19353" y="5421"/>
                  </a:cubicBezTo>
                  <a:cubicBezTo>
                    <a:pt x="19242" y="5492"/>
                    <a:pt x="18785" y="5663"/>
                    <a:pt x="18443" y="5663"/>
                  </a:cubicBezTo>
                  <a:cubicBezTo>
                    <a:pt x="18208" y="5663"/>
                    <a:pt x="18026" y="5581"/>
                    <a:pt x="18051" y="5331"/>
                  </a:cubicBezTo>
                  <a:cubicBezTo>
                    <a:pt x="18065" y="5167"/>
                    <a:pt x="18122" y="4697"/>
                    <a:pt x="18150" y="4205"/>
                  </a:cubicBezTo>
                  <a:lnTo>
                    <a:pt x="18150" y="4205"/>
                  </a:lnTo>
                  <a:cubicBezTo>
                    <a:pt x="18037" y="4432"/>
                    <a:pt x="17926" y="4661"/>
                    <a:pt x="17812" y="4889"/>
                  </a:cubicBezTo>
                  <a:cubicBezTo>
                    <a:pt x="17398" y="5720"/>
                    <a:pt x="18073" y="6119"/>
                    <a:pt x="18779" y="6119"/>
                  </a:cubicBezTo>
                  <a:cubicBezTo>
                    <a:pt x="19110" y="6119"/>
                    <a:pt x="19445" y="6033"/>
                    <a:pt x="19684" y="5859"/>
                  </a:cubicBezTo>
                  <a:cubicBezTo>
                    <a:pt x="21057" y="4853"/>
                    <a:pt x="22511" y="3976"/>
                    <a:pt x="24030" y="3231"/>
                  </a:cubicBezTo>
                  <a:cubicBezTo>
                    <a:pt x="24048" y="3120"/>
                    <a:pt x="24066" y="3010"/>
                    <a:pt x="24084" y="2903"/>
                  </a:cubicBezTo>
                  <a:close/>
                  <a:moveTo>
                    <a:pt x="17987" y="2828"/>
                  </a:moveTo>
                  <a:cubicBezTo>
                    <a:pt x="17915" y="2828"/>
                    <a:pt x="16671" y="3559"/>
                    <a:pt x="16503" y="3645"/>
                  </a:cubicBezTo>
                  <a:cubicBezTo>
                    <a:pt x="15031" y="4389"/>
                    <a:pt x="13562" y="5131"/>
                    <a:pt x="12089" y="5877"/>
                  </a:cubicBezTo>
                  <a:cubicBezTo>
                    <a:pt x="11993" y="5926"/>
                    <a:pt x="11504" y="6112"/>
                    <a:pt x="11151" y="6112"/>
                  </a:cubicBezTo>
                  <a:cubicBezTo>
                    <a:pt x="10923" y="6112"/>
                    <a:pt x="10756" y="6033"/>
                    <a:pt x="10791" y="5784"/>
                  </a:cubicBezTo>
                  <a:cubicBezTo>
                    <a:pt x="10902" y="4988"/>
                    <a:pt x="11116" y="4251"/>
                    <a:pt x="11433" y="3563"/>
                  </a:cubicBezTo>
                  <a:lnTo>
                    <a:pt x="11433" y="3563"/>
                  </a:lnTo>
                  <a:cubicBezTo>
                    <a:pt x="9867" y="4514"/>
                    <a:pt x="8348" y="5534"/>
                    <a:pt x="6869" y="6622"/>
                  </a:cubicBezTo>
                  <a:cubicBezTo>
                    <a:pt x="6762" y="6700"/>
                    <a:pt x="6052" y="7021"/>
                    <a:pt x="5624" y="7021"/>
                  </a:cubicBezTo>
                  <a:cubicBezTo>
                    <a:pt x="5521" y="7021"/>
                    <a:pt x="5435" y="7004"/>
                    <a:pt x="5378" y="6957"/>
                  </a:cubicBezTo>
                  <a:lnTo>
                    <a:pt x="5378" y="6957"/>
                  </a:lnTo>
                  <a:cubicBezTo>
                    <a:pt x="5321" y="7570"/>
                    <a:pt x="5917" y="7902"/>
                    <a:pt x="6505" y="7902"/>
                  </a:cubicBezTo>
                  <a:cubicBezTo>
                    <a:pt x="6833" y="7902"/>
                    <a:pt x="7161" y="7795"/>
                    <a:pt x="7368" y="7577"/>
                  </a:cubicBezTo>
                  <a:cubicBezTo>
                    <a:pt x="8527" y="6365"/>
                    <a:pt x="9768" y="5274"/>
                    <a:pt x="11101" y="4300"/>
                  </a:cubicBezTo>
                  <a:lnTo>
                    <a:pt x="11101" y="4300"/>
                  </a:lnTo>
                  <a:cubicBezTo>
                    <a:pt x="10795" y="4886"/>
                    <a:pt x="10513" y="5481"/>
                    <a:pt x="10249" y="6098"/>
                  </a:cubicBezTo>
                  <a:cubicBezTo>
                    <a:pt x="9946" y="6804"/>
                    <a:pt x="10616" y="7085"/>
                    <a:pt x="11276" y="7085"/>
                  </a:cubicBezTo>
                  <a:cubicBezTo>
                    <a:pt x="11654" y="7085"/>
                    <a:pt x="12028" y="6996"/>
                    <a:pt x="12221" y="6840"/>
                  </a:cubicBezTo>
                  <a:cubicBezTo>
                    <a:pt x="14050" y="5374"/>
                    <a:pt x="16029" y="4126"/>
                    <a:pt x="18126" y="3113"/>
                  </a:cubicBezTo>
                  <a:cubicBezTo>
                    <a:pt x="18097" y="2971"/>
                    <a:pt x="18055" y="2867"/>
                    <a:pt x="17987" y="2828"/>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84"/>
            <p:cNvSpPr/>
            <p:nvPr/>
          </p:nvSpPr>
          <p:spPr>
            <a:xfrm>
              <a:off x="1980627" y="3951650"/>
              <a:ext cx="18078" cy="8744"/>
            </a:xfrm>
            <a:custGeom>
              <a:rect b="b" l="l" r="r" t="t"/>
              <a:pathLst>
                <a:path extrusionOk="0" h="311" w="643">
                  <a:moveTo>
                    <a:pt x="643" y="1"/>
                  </a:moveTo>
                  <a:lnTo>
                    <a:pt x="643" y="1"/>
                  </a:lnTo>
                  <a:cubicBezTo>
                    <a:pt x="429" y="103"/>
                    <a:pt x="215" y="207"/>
                    <a:pt x="1" y="311"/>
                  </a:cubicBezTo>
                  <a:cubicBezTo>
                    <a:pt x="204" y="236"/>
                    <a:pt x="404" y="157"/>
                    <a:pt x="607" y="79"/>
                  </a:cubicBezTo>
                  <a:cubicBezTo>
                    <a:pt x="618" y="54"/>
                    <a:pt x="632" y="26"/>
                    <a:pt x="643"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84"/>
            <p:cNvSpPr/>
            <p:nvPr/>
          </p:nvSpPr>
          <p:spPr>
            <a:xfrm>
              <a:off x="1885292" y="3907623"/>
              <a:ext cx="151905" cy="70119"/>
            </a:xfrm>
            <a:custGeom>
              <a:rect b="b" l="l" r="r" t="t"/>
              <a:pathLst>
                <a:path extrusionOk="0" h="2494" w="5403">
                  <a:moveTo>
                    <a:pt x="5021" y="1"/>
                  </a:moveTo>
                  <a:cubicBezTo>
                    <a:pt x="4732" y="1"/>
                    <a:pt x="4444" y="55"/>
                    <a:pt x="4223" y="150"/>
                  </a:cubicBezTo>
                  <a:cubicBezTo>
                    <a:pt x="2985" y="693"/>
                    <a:pt x="1730" y="1177"/>
                    <a:pt x="453" y="1605"/>
                  </a:cubicBezTo>
                  <a:cubicBezTo>
                    <a:pt x="0" y="1759"/>
                    <a:pt x="89" y="2130"/>
                    <a:pt x="443" y="2322"/>
                  </a:cubicBezTo>
                  <a:cubicBezTo>
                    <a:pt x="667" y="2444"/>
                    <a:pt x="935" y="2494"/>
                    <a:pt x="1206" y="2494"/>
                  </a:cubicBezTo>
                  <a:cubicBezTo>
                    <a:pt x="1501" y="2494"/>
                    <a:pt x="1805" y="2433"/>
                    <a:pt x="2058" y="2347"/>
                  </a:cubicBezTo>
                  <a:cubicBezTo>
                    <a:pt x="2504" y="2197"/>
                    <a:pt x="2949" y="2041"/>
                    <a:pt x="3392" y="1877"/>
                  </a:cubicBezTo>
                  <a:cubicBezTo>
                    <a:pt x="3606" y="1773"/>
                    <a:pt x="3820" y="1669"/>
                    <a:pt x="4034" y="1567"/>
                  </a:cubicBezTo>
                  <a:lnTo>
                    <a:pt x="4034" y="1567"/>
                  </a:lnTo>
                  <a:cubicBezTo>
                    <a:pt x="4023" y="1592"/>
                    <a:pt x="4009" y="1620"/>
                    <a:pt x="3998" y="1645"/>
                  </a:cubicBezTo>
                  <a:cubicBezTo>
                    <a:pt x="4012" y="1641"/>
                    <a:pt x="4023" y="1638"/>
                    <a:pt x="4037" y="1631"/>
                  </a:cubicBezTo>
                  <a:cubicBezTo>
                    <a:pt x="4261" y="1260"/>
                    <a:pt x="4518" y="903"/>
                    <a:pt x="4804" y="553"/>
                  </a:cubicBezTo>
                  <a:cubicBezTo>
                    <a:pt x="4939" y="390"/>
                    <a:pt x="5156" y="190"/>
                    <a:pt x="5403" y="33"/>
                  </a:cubicBezTo>
                  <a:cubicBezTo>
                    <a:pt x="5278" y="12"/>
                    <a:pt x="5150" y="1"/>
                    <a:pt x="5021" y="1"/>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84"/>
            <p:cNvSpPr/>
            <p:nvPr/>
          </p:nvSpPr>
          <p:spPr>
            <a:xfrm>
              <a:off x="1965080" y="3928906"/>
              <a:ext cx="381802" cy="117689"/>
            </a:xfrm>
            <a:custGeom>
              <a:rect b="b" l="l" r="r" t="t"/>
              <a:pathLst>
                <a:path extrusionOk="0" h="4186" w="13580">
                  <a:moveTo>
                    <a:pt x="13580" y="0"/>
                  </a:moveTo>
                  <a:lnTo>
                    <a:pt x="13580" y="0"/>
                  </a:lnTo>
                  <a:cubicBezTo>
                    <a:pt x="13333" y="111"/>
                    <a:pt x="13091" y="224"/>
                    <a:pt x="12845" y="342"/>
                  </a:cubicBezTo>
                  <a:cubicBezTo>
                    <a:pt x="12898" y="613"/>
                    <a:pt x="12895" y="1031"/>
                    <a:pt x="12869" y="1434"/>
                  </a:cubicBezTo>
                  <a:cubicBezTo>
                    <a:pt x="13109" y="955"/>
                    <a:pt x="13344" y="478"/>
                    <a:pt x="13580" y="0"/>
                  </a:cubicBezTo>
                  <a:close/>
                  <a:moveTo>
                    <a:pt x="1078" y="1080"/>
                  </a:moveTo>
                  <a:lnTo>
                    <a:pt x="1078" y="1080"/>
                  </a:lnTo>
                  <a:cubicBezTo>
                    <a:pt x="579" y="1954"/>
                    <a:pt x="236" y="2892"/>
                    <a:pt x="29" y="3922"/>
                  </a:cubicBezTo>
                  <a:cubicBezTo>
                    <a:pt x="1" y="4051"/>
                    <a:pt x="29" y="4136"/>
                    <a:pt x="97" y="4186"/>
                  </a:cubicBezTo>
                  <a:cubicBezTo>
                    <a:pt x="101" y="4147"/>
                    <a:pt x="108" y="4108"/>
                    <a:pt x="115" y="4065"/>
                  </a:cubicBezTo>
                  <a:cubicBezTo>
                    <a:pt x="347" y="3030"/>
                    <a:pt x="668" y="2036"/>
                    <a:pt x="1078" y="108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84"/>
            <p:cNvSpPr/>
            <p:nvPr/>
          </p:nvSpPr>
          <p:spPr>
            <a:xfrm>
              <a:off x="1967779" y="3881674"/>
              <a:ext cx="529574" cy="166722"/>
            </a:xfrm>
            <a:custGeom>
              <a:rect b="b" l="l" r="r" t="t"/>
              <a:pathLst>
                <a:path extrusionOk="0" h="5930" w="18836">
                  <a:moveTo>
                    <a:pt x="8655" y="0"/>
                  </a:moveTo>
                  <a:cubicBezTo>
                    <a:pt x="8352" y="0"/>
                    <a:pt x="8002" y="79"/>
                    <a:pt x="7846" y="165"/>
                  </a:cubicBezTo>
                  <a:cubicBezTo>
                    <a:pt x="5974" y="1192"/>
                    <a:pt x="4159" y="2307"/>
                    <a:pt x="2397" y="3509"/>
                  </a:cubicBezTo>
                  <a:cubicBezTo>
                    <a:pt x="2697" y="2750"/>
                    <a:pt x="3114" y="2062"/>
                    <a:pt x="3664" y="1399"/>
                  </a:cubicBezTo>
                  <a:cubicBezTo>
                    <a:pt x="3998" y="988"/>
                    <a:pt x="3677" y="774"/>
                    <a:pt x="3292" y="714"/>
                  </a:cubicBezTo>
                  <a:cubicBezTo>
                    <a:pt x="3257" y="706"/>
                    <a:pt x="3221" y="703"/>
                    <a:pt x="3185" y="703"/>
                  </a:cubicBezTo>
                  <a:cubicBezTo>
                    <a:pt x="2953" y="703"/>
                    <a:pt x="2697" y="810"/>
                    <a:pt x="2469" y="956"/>
                  </a:cubicBezTo>
                  <a:cubicBezTo>
                    <a:pt x="2629" y="984"/>
                    <a:pt x="2779" y="1031"/>
                    <a:pt x="2904" y="1103"/>
                  </a:cubicBezTo>
                  <a:cubicBezTo>
                    <a:pt x="3285" y="1305"/>
                    <a:pt x="3317" y="1630"/>
                    <a:pt x="2893" y="1815"/>
                  </a:cubicBezTo>
                  <a:cubicBezTo>
                    <a:pt x="2301" y="2076"/>
                    <a:pt x="1706" y="2322"/>
                    <a:pt x="1103" y="2554"/>
                  </a:cubicBezTo>
                  <a:cubicBezTo>
                    <a:pt x="1060" y="2622"/>
                    <a:pt x="1021" y="2693"/>
                    <a:pt x="982" y="2760"/>
                  </a:cubicBezTo>
                  <a:cubicBezTo>
                    <a:pt x="572" y="3716"/>
                    <a:pt x="251" y="4710"/>
                    <a:pt x="19" y="5745"/>
                  </a:cubicBezTo>
                  <a:cubicBezTo>
                    <a:pt x="12" y="5788"/>
                    <a:pt x="5" y="5827"/>
                    <a:pt x="1" y="5866"/>
                  </a:cubicBezTo>
                  <a:cubicBezTo>
                    <a:pt x="58" y="5913"/>
                    <a:pt x="144" y="5930"/>
                    <a:pt x="247" y="5930"/>
                  </a:cubicBezTo>
                  <a:cubicBezTo>
                    <a:pt x="675" y="5930"/>
                    <a:pt x="1385" y="5609"/>
                    <a:pt x="1492" y="5531"/>
                  </a:cubicBezTo>
                  <a:cubicBezTo>
                    <a:pt x="2971" y="4443"/>
                    <a:pt x="4490" y="3423"/>
                    <a:pt x="6056" y="2472"/>
                  </a:cubicBezTo>
                  <a:lnTo>
                    <a:pt x="6056" y="2472"/>
                  </a:lnTo>
                  <a:cubicBezTo>
                    <a:pt x="5739" y="3160"/>
                    <a:pt x="5525" y="3897"/>
                    <a:pt x="5414" y="4693"/>
                  </a:cubicBezTo>
                  <a:cubicBezTo>
                    <a:pt x="5379" y="4942"/>
                    <a:pt x="5546" y="5021"/>
                    <a:pt x="5774" y="5021"/>
                  </a:cubicBezTo>
                  <a:cubicBezTo>
                    <a:pt x="6127" y="5021"/>
                    <a:pt x="6616" y="4835"/>
                    <a:pt x="6712" y="4786"/>
                  </a:cubicBezTo>
                  <a:cubicBezTo>
                    <a:pt x="8185" y="4040"/>
                    <a:pt x="9654" y="3298"/>
                    <a:pt x="11126" y="2554"/>
                  </a:cubicBezTo>
                  <a:cubicBezTo>
                    <a:pt x="11294" y="2468"/>
                    <a:pt x="12538" y="1737"/>
                    <a:pt x="12610" y="1737"/>
                  </a:cubicBezTo>
                  <a:cubicBezTo>
                    <a:pt x="12678" y="1776"/>
                    <a:pt x="12720" y="1880"/>
                    <a:pt x="12749" y="2022"/>
                  </a:cubicBezTo>
                  <a:cubicBezTo>
                    <a:pt x="12995" y="1904"/>
                    <a:pt x="13237" y="1791"/>
                    <a:pt x="13484" y="1680"/>
                  </a:cubicBezTo>
                  <a:lnTo>
                    <a:pt x="13484" y="1680"/>
                  </a:lnTo>
                  <a:cubicBezTo>
                    <a:pt x="13248" y="2158"/>
                    <a:pt x="13013" y="2635"/>
                    <a:pt x="12773" y="3114"/>
                  </a:cubicBezTo>
                  <a:cubicBezTo>
                    <a:pt x="12745" y="3606"/>
                    <a:pt x="12688" y="4076"/>
                    <a:pt x="12674" y="4240"/>
                  </a:cubicBezTo>
                  <a:cubicBezTo>
                    <a:pt x="12649" y="4490"/>
                    <a:pt x="12831" y="4572"/>
                    <a:pt x="13066" y="4572"/>
                  </a:cubicBezTo>
                  <a:cubicBezTo>
                    <a:pt x="13408" y="4572"/>
                    <a:pt x="13865" y="4401"/>
                    <a:pt x="13976" y="4330"/>
                  </a:cubicBezTo>
                  <a:cubicBezTo>
                    <a:pt x="15498" y="3377"/>
                    <a:pt x="17070" y="2536"/>
                    <a:pt x="18707" y="1812"/>
                  </a:cubicBezTo>
                  <a:cubicBezTo>
                    <a:pt x="18772" y="1391"/>
                    <a:pt x="18811" y="974"/>
                    <a:pt x="18836" y="543"/>
                  </a:cubicBezTo>
                  <a:lnTo>
                    <a:pt x="18836" y="543"/>
                  </a:lnTo>
                  <a:cubicBezTo>
                    <a:pt x="17463" y="1138"/>
                    <a:pt x="16125" y="1801"/>
                    <a:pt x="14827" y="2539"/>
                  </a:cubicBezTo>
                  <a:cubicBezTo>
                    <a:pt x="14885" y="1423"/>
                    <a:pt x="14767" y="268"/>
                    <a:pt x="13722" y="268"/>
                  </a:cubicBezTo>
                  <a:cubicBezTo>
                    <a:pt x="13519" y="268"/>
                    <a:pt x="13283" y="311"/>
                    <a:pt x="13009" y="403"/>
                  </a:cubicBezTo>
                  <a:cubicBezTo>
                    <a:pt x="11198" y="1020"/>
                    <a:pt x="9414" y="2065"/>
                    <a:pt x="7678" y="3025"/>
                  </a:cubicBezTo>
                  <a:cubicBezTo>
                    <a:pt x="7928" y="2129"/>
                    <a:pt x="8363" y="1356"/>
                    <a:pt x="9001" y="610"/>
                  </a:cubicBezTo>
                  <a:cubicBezTo>
                    <a:pt x="9401" y="147"/>
                    <a:pt x="9072" y="0"/>
                    <a:pt x="8655"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84"/>
            <p:cNvSpPr/>
            <p:nvPr/>
          </p:nvSpPr>
          <p:spPr>
            <a:xfrm>
              <a:off x="1998789" y="3908551"/>
              <a:ext cx="62247" cy="44928"/>
            </a:xfrm>
            <a:custGeom>
              <a:rect b="b" l="l" r="r" t="t"/>
              <a:pathLst>
                <a:path extrusionOk="0" h="1598" w="2214">
                  <a:moveTo>
                    <a:pt x="1366" y="0"/>
                  </a:moveTo>
                  <a:cubicBezTo>
                    <a:pt x="1119" y="157"/>
                    <a:pt x="902" y="357"/>
                    <a:pt x="767" y="520"/>
                  </a:cubicBezTo>
                  <a:cubicBezTo>
                    <a:pt x="481" y="870"/>
                    <a:pt x="224" y="1227"/>
                    <a:pt x="0" y="1598"/>
                  </a:cubicBezTo>
                  <a:cubicBezTo>
                    <a:pt x="603" y="1366"/>
                    <a:pt x="1198" y="1120"/>
                    <a:pt x="1790" y="859"/>
                  </a:cubicBezTo>
                  <a:cubicBezTo>
                    <a:pt x="2214" y="674"/>
                    <a:pt x="2182" y="349"/>
                    <a:pt x="1801" y="147"/>
                  </a:cubicBezTo>
                  <a:cubicBezTo>
                    <a:pt x="1676" y="75"/>
                    <a:pt x="1526" y="28"/>
                    <a:pt x="1366"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84"/>
            <p:cNvSpPr/>
            <p:nvPr/>
          </p:nvSpPr>
          <p:spPr>
            <a:xfrm>
              <a:off x="2486262" y="3887494"/>
              <a:ext cx="316153" cy="104785"/>
            </a:xfrm>
            <a:custGeom>
              <a:rect b="b" l="l" r="r" t="t"/>
              <a:pathLst>
                <a:path extrusionOk="0" h="3727" w="11245">
                  <a:moveTo>
                    <a:pt x="9404" y="0"/>
                  </a:moveTo>
                  <a:cubicBezTo>
                    <a:pt x="9536" y="172"/>
                    <a:pt x="9586" y="382"/>
                    <a:pt x="9483" y="624"/>
                  </a:cubicBezTo>
                  <a:cubicBezTo>
                    <a:pt x="9436" y="738"/>
                    <a:pt x="9386" y="853"/>
                    <a:pt x="9340" y="963"/>
                  </a:cubicBezTo>
                  <a:cubicBezTo>
                    <a:pt x="9604" y="878"/>
                    <a:pt x="9875" y="802"/>
                    <a:pt x="10150" y="738"/>
                  </a:cubicBezTo>
                  <a:cubicBezTo>
                    <a:pt x="10150" y="417"/>
                    <a:pt x="9793" y="143"/>
                    <a:pt x="9404" y="0"/>
                  </a:cubicBezTo>
                  <a:close/>
                  <a:moveTo>
                    <a:pt x="5364" y="688"/>
                  </a:moveTo>
                  <a:lnTo>
                    <a:pt x="5364" y="688"/>
                  </a:lnTo>
                  <a:cubicBezTo>
                    <a:pt x="4633" y="892"/>
                    <a:pt x="3906" y="1113"/>
                    <a:pt x="3185" y="1355"/>
                  </a:cubicBezTo>
                  <a:cubicBezTo>
                    <a:pt x="3111" y="1480"/>
                    <a:pt x="3043" y="1608"/>
                    <a:pt x="2971" y="1733"/>
                  </a:cubicBezTo>
                  <a:cubicBezTo>
                    <a:pt x="3766" y="1376"/>
                    <a:pt x="4562" y="1031"/>
                    <a:pt x="5364" y="688"/>
                  </a:cubicBezTo>
                  <a:close/>
                  <a:moveTo>
                    <a:pt x="511" y="1786"/>
                  </a:moveTo>
                  <a:cubicBezTo>
                    <a:pt x="412" y="1837"/>
                    <a:pt x="312" y="1883"/>
                    <a:pt x="211" y="1933"/>
                  </a:cubicBezTo>
                  <a:cubicBezTo>
                    <a:pt x="162" y="2219"/>
                    <a:pt x="98" y="2500"/>
                    <a:pt x="22" y="2785"/>
                  </a:cubicBezTo>
                  <a:cubicBezTo>
                    <a:pt x="12" y="2828"/>
                    <a:pt x="5" y="2871"/>
                    <a:pt x="1" y="2910"/>
                  </a:cubicBezTo>
                  <a:cubicBezTo>
                    <a:pt x="162" y="2528"/>
                    <a:pt x="333" y="2158"/>
                    <a:pt x="511" y="1786"/>
                  </a:cubicBezTo>
                  <a:close/>
                  <a:moveTo>
                    <a:pt x="11233" y="2397"/>
                  </a:moveTo>
                  <a:lnTo>
                    <a:pt x="11233" y="2397"/>
                  </a:lnTo>
                  <a:cubicBezTo>
                    <a:pt x="10103" y="2543"/>
                    <a:pt x="9034" y="2984"/>
                    <a:pt x="8085" y="3720"/>
                  </a:cubicBezTo>
                  <a:cubicBezTo>
                    <a:pt x="8082" y="3722"/>
                    <a:pt x="8080" y="3724"/>
                    <a:pt x="8078" y="3725"/>
                  </a:cubicBezTo>
                  <a:lnTo>
                    <a:pt x="8078" y="3725"/>
                  </a:lnTo>
                  <a:cubicBezTo>
                    <a:pt x="8929" y="3476"/>
                    <a:pt x="9779" y="3227"/>
                    <a:pt x="10634" y="2978"/>
                  </a:cubicBezTo>
                  <a:cubicBezTo>
                    <a:pt x="11076" y="2846"/>
                    <a:pt x="11244" y="2628"/>
                    <a:pt x="11233" y="2397"/>
                  </a:cubicBezTo>
                  <a:close/>
                  <a:moveTo>
                    <a:pt x="8078" y="3725"/>
                  </a:moveTo>
                  <a:cubicBezTo>
                    <a:pt x="8077" y="3726"/>
                    <a:pt x="8076" y="3726"/>
                    <a:pt x="8074" y="3726"/>
                  </a:cubicBezTo>
                  <a:cubicBezTo>
                    <a:pt x="8076" y="3726"/>
                    <a:pt x="8077" y="3726"/>
                    <a:pt x="8078" y="3725"/>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84"/>
            <p:cNvSpPr/>
            <p:nvPr/>
          </p:nvSpPr>
          <p:spPr>
            <a:xfrm>
              <a:off x="2484266" y="3875376"/>
              <a:ext cx="317840" cy="121119"/>
            </a:xfrm>
            <a:custGeom>
              <a:rect b="b" l="l" r="r" t="t"/>
              <a:pathLst>
                <a:path extrusionOk="0" h="4308" w="11305">
                  <a:moveTo>
                    <a:pt x="1556" y="0"/>
                  </a:moveTo>
                  <a:cubicBezTo>
                    <a:pt x="1018" y="0"/>
                    <a:pt x="496" y="242"/>
                    <a:pt x="468" y="752"/>
                  </a:cubicBezTo>
                  <a:cubicBezTo>
                    <a:pt x="468" y="756"/>
                    <a:pt x="468" y="763"/>
                    <a:pt x="465" y="767"/>
                  </a:cubicBezTo>
                  <a:cubicBezTo>
                    <a:pt x="707" y="660"/>
                    <a:pt x="953" y="560"/>
                    <a:pt x="1196" y="456"/>
                  </a:cubicBezTo>
                  <a:cubicBezTo>
                    <a:pt x="1438" y="356"/>
                    <a:pt x="1623" y="313"/>
                    <a:pt x="1762" y="313"/>
                  </a:cubicBezTo>
                  <a:cubicBezTo>
                    <a:pt x="2447" y="313"/>
                    <a:pt x="1969" y="1348"/>
                    <a:pt x="1163" y="1679"/>
                  </a:cubicBezTo>
                  <a:cubicBezTo>
                    <a:pt x="885" y="1794"/>
                    <a:pt x="611" y="1914"/>
                    <a:pt x="336" y="2036"/>
                  </a:cubicBezTo>
                  <a:cubicBezTo>
                    <a:pt x="318" y="2143"/>
                    <a:pt x="300" y="2253"/>
                    <a:pt x="282" y="2364"/>
                  </a:cubicBezTo>
                  <a:cubicBezTo>
                    <a:pt x="383" y="2314"/>
                    <a:pt x="483" y="2268"/>
                    <a:pt x="582" y="2217"/>
                  </a:cubicBezTo>
                  <a:lnTo>
                    <a:pt x="582" y="2217"/>
                  </a:lnTo>
                  <a:cubicBezTo>
                    <a:pt x="404" y="2589"/>
                    <a:pt x="233" y="2959"/>
                    <a:pt x="72" y="3341"/>
                  </a:cubicBezTo>
                  <a:cubicBezTo>
                    <a:pt x="1" y="3950"/>
                    <a:pt x="646" y="4307"/>
                    <a:pt x="1245" y="4307"/>
                  </a:cubicBezTo>
                  <a:cubicBezTo>
                    <a:pt x="1413" y="4307"/>
                    <a:pt x="1577" y="4279"/>
                    <a:pt x="1719" y="4218"/>
                  </a:cubicBezTo>
                  <a:cubicBezTo>
                    <a:pt x="3363" y="3540"/>
                    <a:pt x="5032" y="2970"/>
                    <a:pt x="6737" y="2517"/>
                  </a:cubicBezTo>
                  <a:lnTo>
                    <a:pt x="6737" y="2517"/>
                  </a:lnTo>
                  <a:cubicBezTo>
                    <a:pt x="6630" y="2727"/>
                    <a:pt x="6533" y="2949"/>
                    <a:pt x="6444" y="3177"/>
                  </a:cubicBezTo>
                  <a:cubicBezTo>
                    <a:pt x="6156" y="3919"/>
                    <a:pt x="6997" y="4233"/>
                    <a:pt x="7653" y="4233"/>
                  </a:cubicBezTo>
                  <a:cubicBezTo>
                    <a:pt x="7810" y="4233"/>
                    <a:pt x="7953" y="4215"/>
                    <a:pt x="8070" y="4182"/>
                  </a:cubicBezTo>
                  <a:cubicBezTo>
                    <a:pt x="8095" y="4175"/>
                    <a:pt x="8121" y="4169"/>
                    <a:pt x="8145" y="4157"/>
                  </a:cubicBezTo>
                  <a:cubicBezTo>
                    <a:pt x="8149" y="4157"/>
                    <a:pt x="8152" y="4154"/>
                    <a:pt x="8156" y="4151"/>
                  </a:cubicBezTo>
                  <a:cubicBezTo>
                    <a:pt x="9105" y="3415"/>
                    <a:pt x="10174" y="2974"/>
                    <a:pt x="11304" y="2828"/>
                  </a:cubicBezTo>
                  <a:cubicBezTo>
                    <a:pt x="11283" y="2389"/>
                    <a:pt x="10616" y="1908"/>
                    <a:pt x="9964" y="1908"/>
                  </a:cubicBezTo>
                  <a:cubicBezTo>
                    <a:pt x="9871" y="1908"/>
                    <a:pt x="9782" y="1914"/>
                    <a:pt x="9693" y="1936"/>
                  </a:cubicBezTo>
                  <a:cubicBezTo>
                    <a:pt x="9793" y="1822"/>
                    <a:pt x="9900" y="1708"/>
                    <a:pt x="10010" y="1597"/>
                  </a:cubicBezTo>
                  <a:cubicBezTo>
                    <a:pt x="10160" y="1451"/>
                    <a:pt x="10221" y="1305"/>
                    <a:pt x="10221" y="1169"/>
                  </a:cubicBezTo>
                  <a:lnTo>
                    <a:pt x="10221" y="1169"/>
                  </a:lnTo>
                  <a:cubicBezTo>
                    <a:pt x="9946" y="1233"/>
                    <a:pt x="9675" y="1309"/>
                    <a:pt x="9411" y="1394"/>
                  </a:cubicBezTo>
                  <a:cubicBezTo>
                    <a:pt x="9457" y="1284"/>
                    <a:pt x="9507" y="1169"/>
                    <a:pt x="9554" y="1055"/>
                  </a:cubicBezTo>
                  <a:cubicBezTo>
                    <a:pt x="9657" y="813"/>
                    <a:pt x="9607" y="603"/>
                    <a:pt x="9475" y="431"/>
                  </a:cubicBezTo>
                  <a:cubicBezTo>
                    <a:pt x="9293" y="367"/>
                    <a:pt x="9105" y="328"/>
                    <a:pt x="8940" y="328"/>
                  </a:cubicBezTo>
                  <a:cubicBezTo>
                    <a:pt x="8887" y="328"/>
                    <a:pt x="8833" y="331"/>
                    <a:pt x="8787" y="342"/>
                  </a:cubicBezTo>
                  <a:cubicBezTo>
                    <a:pt x="7657" y="556"/>
                    <a:pt x="6541" y="816"/>
                    <a:pt x="5435" y="1119"/>
                  </a:cubicBezTo>
                  <a:cubicBezTo>
                    <a:pt x="4633" y="1462"/>
                    <a:pt x="3837" y="1807"/>
                    <a:pt x="3042" y="2164"/>
                  </a:cubicBezTo>
                  <a:cubicBezTo>
                    <a:pt x="3114" y="2039"/>
                    <a:pt x="3182" y="1911"/>
                    <a:pt x="3256" y="1786"/>
                  </a:cubicBezTo>
                  <a:lnTo>
                    <a:pt x="3256" y="1786"/>
                  </a:lnTo>
                  <a:cubicBezTo>
                    <a:pt x="3050" y="1854"/>
                    <a:pt x="2843" y="1926"/>
                    <a:pt x="2636" y="2000"/>
                  </a:cubicBezTo>
                  <a:cubicBezTo>
                    <a:pt x="2690" y="1629"/>
                    <a:pt x="2729" y="1259"/>
                    <a:pt x="2751" y="877"/>
                  </a:cubicBezTo>
                  <a:cubicBezTo>
                    <a:pt x="2782" y="306"/>
                    <a:pt x="2158" y="0"/>
                    <a:pt x="1556"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84"/>
            <p:cNvSpPr/>
            <p:nvPr/>
          </p:nvSpPr>
          <p:spPr>
            <a:xfrm>
              <a:off x="2493712" y="3884176"/>
              <a:ext cx="59351" cy="48442"/>
            </a:xfrm>
            <a:custGeom>
              <a:rect b="b" l="l" r="r" t="t"/>
              <a:pathLst>
                <a:path extrusionOk="0" h="1723" w="2111">
                  <a:moveTo>
                    <a:pt x="1426" y="0"/>
                  </a:moveTo>
                  <a:cubicBezTo>
                    <a:pt x="1287" y="0"/>
                    <a:pt x="1102" y="43"/>
                    <a:pt x="860" y="143"/>
                  </a:cubicBezTo>
                  <a:cubicBezTo>
                    <a:pt x="617" y="247"/>
                    <a:pt x="371" y="347"/>
                    <a:pt x="129" y="454"/>
                  </a:cubicBezTo>
                  <a:cubicBezTo>
                    <a:pt x="104" y="885"/>
                    <a:pt x="65" y="1302"/>
                    <a:pt x="0" y="1723"/>
                  </a:cubicBezTo>
                  <a:cubicBezTo>
                    <a:pt x="275" y="1601"/>
                    <a:pt x="549" y="1481"/>
                    <a:pt x="827" y="1366"/>
                  </a:cubicBezTo>
                  <a:cubicBezTo>
                    <a:pt x="1633" y="1035"/>
                    <a:pt x="2111" y="0"/>
                    <a:pt x="1426" y="0"/>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26" name="Google Shape;2326;p84"/>
          <p:cNvGrpSpPr/>
          <p:nvPr/>
        </p:nvGrpSpPr>
        <p:grpSpPr>
          <a:xfrm>
            <a:off x="7224440" y="4447106"/>
            <a:ext cx="1745583" cy="230173"/>
            <a:chOff x="1394800" y="3522000"/>
            <a:chExt cx="1048650" cy="138275"/>
          </a:xfrm>
        </p:grpSpPr>
        <p:sp>
          <p:nvSpPr>
            <p:cNvPr id="2327" name="Google Shape;2327;p84"/>
            <p:cNvSpPr/>
            <p:nvPr/>
          </p:nvSpPr>
          <p:spPr>
            <a:xfrm>
              <a:off x="1394800" y="3522000"/>
              <a:ext cx="1048650" cy="125000"/>
            </a:xfrm>
            <a:custGeom>
              <a:rect b="b" l="l" r="r" t="t"/>
              <a:pathLst>
                <a:path extrusionOk="0" h="5000" w="41946">
                  <a:moveTo>
                    <a:pt x="39862" y="375"/>
                  </a:moveTo>
                  <a:cubicBezTo>
                    <a:pt x="39752" y="375"/>
                    <a:pt x="39641" y="393"/>
                    <a:pt x="39545" y="429"/>
                  </a:cubicBezTo>
                  <a:cubicBezTo>
                    <a:pt x="38422" y="860"/>
                    <a:pt x="37231" y="1220"/>
                    <a:pt x="36143" y="1737"/>
                  </a:cubicBezTo>
                  <a:cubicBezTo>
                    <a:pt x="35848" y="1880"/>
                    <a:pt x="35723" y="1951"/>
                    <a:pt x="35630" y="1951"/>
                  </a:cubicBezTo>
                  <a:cubicBezTo>
                    <a:pt x="35516" y="1951"/>
                    <a:pt x="35452" y="1837"/>
                    <a:pt x="35173" y="1598"/>
                  </a:cubicBezTo>
                  <a:cubicBezTo>
                    <a:pt x="34984" y="1431"/>
                    <a:pt x="34785" y="1277"/>
                    <a:pt x="34571" y="1141"/>
                  </a:cubicBezTo>
                  <a:lnTo>
                    <a:pt x="34571" y="1141"/>
                  </a:lnTo>
                  <a:cubicBezTo>
                    <a:pt x="34760" y="1337"/>
                    <a:pt x="34920" y="1576"/>
                    <a:pt x="35020" y="1741"/>
                  </a:cubicBezTo>
                  <a:cubicBezTo>
                    <a:pt x="35131" y="1926"/>
                    <a:pt x="35491" y="2693"/>
                    <a:pt x="35038" y="2721"/>
                  </a:cubicBezTo>
                  <a:cubicBezTo>
                    <a:pt x="34856" y="2736"/>
                    <a:pt x="34678" y="2739"/>
                    <a:pt x="34500" y="2739"/>
                  </a:cubicBezTo>
                  <a:cubicBezTo>
                    <a:pt x="34336" y="2739"/>
                    <a:pt x="34171" y="2736"/>
                    <a:pt x="34008" y="2725"/>
                  </a:cubicBezTo>
                  <a:lnTo>
                    <a:pt x="34008" y="2725"/>
                  </a:lnTo>
                  <a:cubicBezTo>
                    <a:pt x="34282" y="3003"/>
                    <a:pt x="34556" y="3274"/>
                    <a:pt x="34974" y="3420"/>
                  </a:cubicBezTo>
                  <a:cubicBezTo>
                    <a:pt x="35244" y="3516"/>
                    <a:pt x="35509" y="3559"/>
                    <a:pt x="35766" y="3559"/>
                  </a:cubicBezTo>
                  <a:cubicBezTo>
                    <a:pt x="36322" y="3559"/>
                    <a:pt x="36853" y="3370"/>
                    <a:pt x="37410" y="3164"/>
                  </a:cubicBezTo>
                  <a:cubicBezTo>
                    <a:pt x="38547" y="2736"/>
                    <a:pt x="39677" y="2290"/>
                    <a:pt x="40811" y="1851"/>
                  </a:cubicBezTo>
                  <a:cubicBezTo>
                    <a:pt x="41945" y="1416"/>
                    <a:pt x="40747" y="375"/>
                    <a:pt x="39862" y="375"/>
                  </a:cubicBezTo>
                  <a:close/>
                  <a:moveTo>
                    <a:pt x="1498" y="1719"/>
                  </a:moveTo>
                  <a:cubicBezTo>
                    <a:pt x="1242" y="1894"/>
                    <a:pt x="996" y="2076"/>
                    <a:pt x="761" y="2265"/>
                  </a:cubicBezTo>
                  <a:cubicBezTo>
                    <a:pt x="1" y="2874"/>
                    <a:pt x="1103" y="3669"/>
                    <a:pt x="1926" y="3669"/>
                  </a:cubicBezTo>
                  <a:cubicBezTo>
                    <a:pt x="2130" y="3669"/>
                    <a:pt x="2311" y="3623"/>
                    <a:pt x="2451" y="3513"/>
                  </a:cubicBezTo>
                  <a:cubicBezTo>
                    <a:pt x="2618" y="3381"/>
                    <a:pt x="2793" y="3242"/>
                    <a:pt x="2975" y="3106"/>
                  </a:cubicBezTo>
                  <a:cubicBezTo>
                    <a:pt x="2436" y="3031"/>
                    <a:pt x="1502" y="2211"/>
                    <a:pt x="1498" y="1719"/>
                  </a:cubicBezTo>
                  <a:close/>
                  <a:moveTo>
                    <a:pt x="6376" y="1"/>
                  </a:moveTo>
                  <a:cubicBezTo>
                    <a:pt x="5271" y="1"/>
                    <a:pt x="4137" y="310"/>
                    <a:pt x="3064" y="814"/>
                  </a:cubicBezTo>
                  <a:cubicBezTo>
                    <a:pt x="3998" y="475"/>
                    <a:pt x="4989" y="264"/>
                    <a:pt x="5977" y="264"/>
                  </a:cubicBezTo>
                  <a:cubicBezTo>
                    <a:pt x="6366" y="264"/>
                    <a:pt x="6755" y="297"/>
                    <a:pt x="7136" y="368"/>
                  </a:cubicBezTo>
                  <a:cubicBezTo>
                    <a:pt x="7849" y="500"/>
                    <a:pt x="8519" y="789"/>
                    <a:pt x="9090" y="1242"/>
                  </a:cubicBezTo>
                  <a:cubicBezTo>
                    <a:pt x="9771" y="1780"/>
                    <a:pt x="10310" y="2889"/>
                    <a:pt x="11236" y="3003"/>
                  </a:cubicBezTo>
                  <a:cubicBezTo>
                    <a:pt x="11843" y="3082"/>
                    <a:pt x="13137" y="4686"/>
                    <a:pt x="12449" y="4686"/>
                  </a:cubicBezTo>
                  <a:cubicBezTo>
                    <a:pt x="12428" y="4686"/>
                    <a:pt x="12403" y="4686"/>
                    <a:pt x="12378" y="4683"/>
                  </a:cubicBezTo>
                  <a:cubicBezTo>
                    <a:pt x="10777" y="4479"/>
                    <a:pt x="10120" y="3574"/>
                    <a:pt x="9033" y="2557"/>
                  </a:cubicBezTo>
                  <a:cubicBezTo>
                    <a:pt x="8787" y="2329"/>
                    <a:pt x="8501" y="2168"/>
                    <a:pt x="8191" y="2061"/>
                  </a:cubicBezTo>
                  <a:lnTo>
                    <a:pt x="8191" y="2061"/>
                  </a:lnTo>
                  <a:cubicBezTo>
                    <a:pt x="8366" y="2204"/>
                    <a:pt x="8534" y="2372"/>
                    <a:pt x="8698" y="2571"/>
                  </a:cubicBezTo>
                  <a:cubicBezTo>
                    <a:pt x="9742" y="3855"/>
                    <a:pt x="10719" y="4903"/>
                    <a:pt x="12481" y="4903"/>
                  </a:cubicBezTo>
                  <a:cubicBezTo>
                    <a:pt x="12528" y="4903"/>
                    <a:pt x="12574" y="4903"/>
                    <a:pt x="12620" y="4900"/>
                  </a:cubicBezTo>
                  <a:cubicBezTo>
                    <a:pt x="14603" y="4843"/>
                    <a:pt x="15879" y="3509"/>
                    <a:pt x="17384" y="2415"/>
                  </a:cubicBezTo>
                  <a:cubicBezTo>
                    <a:pt x="17687" y="2193"/>
                    <a:pt x="17983" y="2001"/>
                    <a:pt x="18268" y="1862"/>
                  </a:cubicBezTo>
                  <a:lnTo>
                    <a:pt x="18268" y="1862"/>
                  </a:lnTo>
                  <a:cubicBezTo>
                    <a:pt x="18140" y="1880"/>
                    <a:pt x="17997" y="1923"/>
                    <a:pt x="17826" y="2001"/>
                  </a:cubicBezTo>
                  <a:cubicBezTo>
                    <a:pt x="17259" y="2261"/>
                    <a:pt x="16703" y="2860"/>
                    <a:pt x="16157" y="3188"/>
                  </a:cubicBezTo>
                  <a:cubicBezTo>
                    <a:pt x="15630" y="3502"/>
                    <a:pt x="15081" y="3763"/>
                    <a:pt x="14521" y="4008"/>
                  </a:cubicBezTo>
                  <a:cubicBezTo>
                    <a:pt x="14381" y="4069"/>
                    <a:pt x="14125" y="4158"/>
                    <a:pt x="13914" y="4158"/>
                  </a:cubicBezTo>
                  <a:cubicBezTo>
                    <a:pt x="13740" y="4158"/>
                    <a:pt x="13593" y="4097"/>
                    <a:pt x="13565" y="3908"/>
                  </a:cubicBezTo>
                  <a:cubicBezTo>
                    <a:pt x="13501" y="3506"/>
                    <a:pt x="14389" y="3103"/>
                    <a:pt x="14663" y="2985"/>
                  </a:cubicBezTo>
                  <a:cubicBezTo>
                    <a:pt x="16246" y="2293"/>
                    <a:pt x="17441" y="703"/>
                    <a:pt x="19241" y="493"/>
                  </a:cubicBezTo>
                  <a:cubicBezTo>
                    <a:pt x="19366" y="478"/>
                    <a:pt x="19495" y="468"/>
                    <a:pt x="19623" y="468"/>
                  </a:cubicBezTo>
                  <a:cubicBezTo>
                    <a:pt x="20097" y="468"/>
                    <a:pt x="20582" y="585"/>
                    <a:pt x="20936" y="921"/>
                  </a:cubicBezTo>
                  <a:cubicBezTo>
                    <a:pt x="21221" y="1195"/>
                    <a:pt x="21278" y="1566"/>
                    <a:pt x="21535" y="1859"/>
                  </a:cubicBezTo>
                  <a:cubicBezTo>
                    <a:pt x="21848" y="2211"/>
                    <a:pt x="22233" y="2346"/>
                    <a:pt x="22672" y="2504"/>
                  </a:cubicBezTo>
                  <a:cubicBezTo>
                    <a:pt x="23003" y="2621"/>
                    <a:pt x="22255" y="3313"/>
                    <a:pt x="21563" y="3620"/>
                  </a:cubicBezTo>
                  <a:cubicBezTo>
                    <a:pt x="21749" y="3773"/>
                    <a:pt x="21945" y="3919"/>
                    <a:pt x="22159" y="4055"/>
                  </a:cubicBezTo>
                  <a:cubicBezTo>
                    <a:pt x="23121" y="4661"/>
                    <a:pt x="24266" y="4986"/>
                    <a:pt x="25407" y="4999"/>
                  </a:cubicBezTo>
                  <a:cubicBezTo>
                    <a:pt x="24968" y="4464"/>
                    <a:pt x="24783" y="3694"/>
                    <a:pt x="25393" y="3541"/>
                  </a:cubicBezTo>
                  <a:cubicBezTo>
                    <a:pt x="26395" y="3288"/>
                    <a:pt x="27272" y="2835"/>
                    <a:pt x="28034" y="2137"/>
                  </a:cubicBezTo>
                  <a:cubicBezTo>
                    <a:pt x="28666" y="1555"/>
                    <a:pt x="29183" y="960"/>
                    <a:pt x="30024" y="689"/>
                  </a:cubicBezTo>
                  <a:cubicBezTo>
                    <a:pt x="30085" y="671"/>
                    <a:pt x="30146" y="664"/>
                    <a:pt x="30206" y="664"/>
                  </a:cubicBezTo>
                  <a:cubicBezTo>
                    <a:pt x="30723" y="664"/>
                    <a:pt x="31291" y="1302"/>
                    <a:pt x="31433" y="1865"/>
                  </a:cubicBezTo>
                  <a:cubicBezTo>
                    <a:pt x="31647" y="1812"/>
                    <a:pt x="31864" y="1787"/>
                    <a:pt x="32082" y="1787"/>
                  </a:cubicBezTo>
                  <a:lnTo>
                    <a:pt x="32193" y="1787"/>
                  </a:lnTo>
                  <a:cubicBezTo>
                    <a:pt x="32175" y="1762"/>
                    <a:pt x="32160" y="1737"/>
                    <a:pt x="32142" y="1712"/>
                  </a:cubicBezTo>
                  <a:cubicBezTo>
                    <a:pt x="32071" y="1591"/>
                    <a:pt x="31697" y="725"/>
                    <a:pt x="32078" y="725"/>
                  </a:cubicBezTo>
                  <a:cubicBezTo>
                    <a:pt x="32093" y="725"/>
                    <a:pt x="32111" y="725"/>
                    <a:pt x="32125" y="728"/>
                  </a:cubicBezTo>
                  <a:cubicBezTo>
                    <a:pt x="32545" y="792"/>
                    <a:pt x="32963" y="824"/>
                    <a:pt x="33380" y="824"/>
                  </a:cubicBezTo>
                  <a:cubicBezTo>
                    <a:pt x="33559" y="824"/>
                    <a:pt x="33740" y="817"/>
                    <a:pt x="33918" y="806"/>
                  </a:cubicBezTo>
                  <a:lnTo>
                    <a:pt x="33947" y="806"/>
                  </a:lnTo>
                  <a:cubicBezTo>
                    <a:pt x="33195" y="457"/>
                    <a:pt x="32356" y="271"/>
                    <a:pt x="31522" y="271"/>
                  </a:cubicBezTo>
                  <a:cubicBezTo>
                    <a:pt x="30919" y="271"/>
                    <a:pt x="30320" y="368"/>
                    <a:pt x="29754" y="575"/>
                  </a:cubicBezTo>
                  <a:cubicBezTo>
                    <a:pt x="27928" y="1242"/>
                    <a:pt x="27186" y="3406"/>
                    <a:pt x="25090" y="3491"/>
                  </a:cubicBezTo>
                  <a:cubicBezTo>
                    <a:pt x="25044" y="3495"/>
                    <a:pt x="24996" y="3495"/>
                    <a:pt x="24950" y="3495"/>
                  </a:cubicBezTo>
                  <a:cubicBezTo>
                    <a:pt x="22857" y="3495"/>
                    <a:pt x="22544" y="1462"/>
                    <a:pt x="20967" y="542"/>
                  </a:cubicBezTo>
                  <a:cubicBezTo>
                    <a:pt x="20340" y="175"/>
                    <a:pt x="19641" y="11"/>
                    <a:pt x="18938" y="11"/>
                  </a:cubicBezTo>
                  <a:cubicBezTo>
                    <a:pt x="18072" y="11"/>
                    <a:pt x="17202" y="257"/>
                    <a:pt x="16446" y="671"/>
                  </a:cubicBezTo>
                  <a:cubicBezTo>
                    <a:pt x="15515" y="1177"/>
                    <a:pt x="14781" y="1966"/>
                    <a:pt x="13918" y="2568"/>
                  </a:cubicBezTo>
                  <a:cubicBezTo>
                    <a:pt x="13369" y="2950"/>
                    <a:pt x="12941" y="3224"/>
                    <a:pt x="12352" y="3224"/>
                  </a:cubicBezTo>
                  <a:cubicBezTo>
                    <a:pt x="12210" y="3224"/>
                    <a:pt x="12057" y="3210"/>
                    <a:pt x="11889" y="3174"/>
                  </a:cubicBezTo>
                  <a:cubicBezTo>
                    <a:pt x="11090" y="3003"/>
                    <a:pt x="11012" y="2667"/>
                    <a:pt x="10534" y="2061"/>
                  </a:cubicBezTo>
                  <a:cubicBezTo>
                    <a:pt x="9365" y="589"/>
                    <a:pt x="7899" y="1"/>
                    <a:pt x="6376" y="1"/>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84"/>
            <p:cNvSpPr/>
            <p:nvPr/>
          </p:nvSpPr>
          <p:spPr>
            <a:xfrm>
              <a:off x="1432150" y="3542325"/>
              <a:ext cx="167450" cy="57425"/>
            </a:xfrm>
            <a:custGeom>
              <a:rect b="b" l="l" r="r" t="t"/>
              <a:pathLst>
                <a:path extrusionOk="0" h="2297" w="6698">
                  <a:moveTo>
                    <a:pt x="1570" y="1"/>
                  </a:moveTo>
                  <a:lnTo>
                    <a:pt x="1570" y="1"/>
                  </a:lnTo>
                  <a:cubicBezTo>
                    <a:pt x="1278" y="108"/>
                    <a:pt x="989" y="228"/>
                    <a:pt x="707" y="361"/>
                  </a:cubicBezTo>
                  <a:cubicBezTo>
                    <a:pt x="682" y="368"/>
                    <a:pt x="657" y="378"/>
                    <a:pt x="636" y="393"/>
                  </a:cubicBezTo>
                  <a:cubicBezTo>
                    <a:pt x="482" y="468"/>
                    <a:pt x="329" y="542"/>
                    <a:pt x="176" y="625"/>
                  </a:cubicBezTo>
                  <a:cubicBezTo>
                    <a:pt x="54" y="689"/>
                    <a:pt x="1" y="789"/>
                    <a:pt x="4" y="906"/>
                  </a:cubicBezTo>
                  <a:cubicBezTo>
                    <a:pt x="500" y="564"/>
                    <a:pt x="1028" y="257"/>
                    <a:pt x="1570" y="1"/>
                  </a:cubicBezTo>
                  <a:close/>
                  <a:moveTo>
                    <a:pt x="5093" y="685"/>
                  </a:moveTo>
                  <a:cubicBezTo>
                    <a:pt x="3862" y="685"/>
                    <a:pt x="2557" y="1480"/>
                    <a:pt x="1481" y="2293"/>
                  </a:cubicBezTo>
                  <a:cubicBezTo>
                    <a:pt x="1505" y="2297"/>
                    <a:pt x="1530" y="2297"/>
                    <a:pt x="1556" y="2297"/>
                  </a:cubicBezTo>
                  <a:cubicBezTo>
                    <a:pt x="1588" y="2297"/>
                    <a:pt x="1616" y="2293"/>
                    <a:pt x="1645" y="2286"/>
                  </a:cubicBezTo>
                  <a:cubicBezTo>
                    <a:pt x="1984" y="2204"/>
                    <a:pt x="2009" y="2186"/>
                    <a:pt x="2254" y="1983"/>
                  </a:cubicBezTo>
                  <a:cubicBezTo>
                    <a:pt x="3232" y="1530"/>
                    <a:pt x="4497" y="1092"/>
                    <a:pt x="5631" y="1092"/>
                  </a:cubicBezTo>
                  <a:cubicBezTo>
                    <a:pt x="6006" y="1092"/>
                    <a:pt x="6365" y="1138"/>
                    <a:pt x="6697" y="1248"/>
                  </a:cubicBezTo>
                  <a:cubicBezTo>
                    <a:pt x="6199" y="849"/>
                    <a:pt x="5653" y="685"/>
                    <a:pt x="5093" y="685"/>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84"/>
            <p:cNvSpPr/>
            <p:nvPr/>
          </p:nvSpPr>
          <p:spPr>
            <a:xfrm>
              <a:off x="1432250" y="3528600"/>
              <a:ext cx="291000" cy="110575"/>
            </a:xfrm>
            <a:custGeom>
              <a:rect b="b" l="l" r="r" t="t"/>
              <a:pathLst>
                <a:path extrusionOk="0" h="4423" w="11640">
                  <a:moveTo>
                    <a:pt x="4479" y="0"/>
                  </a:moveTo>
                  <a:cubicBezTo>
                    <a:pt x="3491" y="0"/>
                    <a:pt x="2500" y="211"/>
                    <a:pt x="1566" y="550"/>
                  </a:cubicBezTo>
                  <a:cubicBezTo>
                    <a:pt x="1024" y="806"/>
                    <a:pt x="496" y="1113"/>
                    <a:pt x="0" y="1455"/>
                  </a:cubicBezTo>
                  <a:cubicBezTo>
                    <a:pt x="4" y="1947"/>
                    <a:pt x="938" y="2767"/>
                    <a:pt x="1477" y="2842"/>
                  </a:cubicBezTo>
                  <a:cubicBezTo>
                    <a:pt x="2553" y="2029"/>
                    <a:pt x="3858" y="1234"/>
                    <a:pt x="5089" y="1234"/>
                  </a:cubicBezTo>
                  <a:cubicBezTo>
                    <a:pt x="5649" y="1234"/>
                    <a:pt x="6195" y="1398"/>
                    <a:pt x="6693" y="1797"/>
                  </a:cubicBezTo>
                  <a:cubicBezTo>
                    <a:pt x="7003" y="1904"/>
                    <a:pt x="7289" y="2065"/>
                    <a:pt x="7535" y="2293"/>
                  </a:cubicBezTo>
                  <a:cubicBezTo>
                    <a:pt x="8622" y="3310"/>
                    <a:pt x="9279" y="4215"/>
                    <a:pt x="10880" y="4419"/>
                  </a:cubicBezTo>
                  <a:cubicBezTo>
                    <a:pt x="10905" y="4422"/>
                    <a:pt x="10930" y="4422"/>
                    <a:pt x="10951" y="4422"/>
                  </a:cubicBezTo>
                  <a:cubicBezTo>
                    <a:pt x="11639" y="4422"/>
                    <a:pt x="10345" y="2818"/>
                    <a:pt x="9738" y="2739"/>
                  </a:cubicBezTo>
                  <a:cubicBezTo>
                    <a:pt x="8812" y="2625"/>
                    <a:pt x="8273" y="1516"/>
                    <a:pt x="7592" y="978"/>
                  </a:cubicBezTo>
                  <a:cubicBezTo>
                    <a:pt x="7021" y="525"/>
                    <a:pt x="6351" y="236"/>
                    <a:pt x="5638" y="104"/>
                  </a:cubicBezTo>
                  <a:cubicBezTo>
                    <a:pt x="5257" y="33"/>
                    <a:pt x="4868" y="0"/>
                    <a:pt x="4479"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84"/>
            <p:cNvSpPr/>
            <p:nvPr/>
          </p:nvSpPr>
          <p:spPr>
            <a:xfrm>
              <a:off x="1851500" y="3562750"/>
              <a:ext cx="82400" cy="53425"/>
            </a:xfrm>
            <a:custGeom>
              <a:rect b="b" l="l" r="r" t="t"/>
              <a:pathLst>
                <a:path extrusionOk="0" h="2137" w="3296">
                  <a:moveTo>
                    <a:pt x="881" y="0"/>
                  </a:moveTo>
                  <a:cubicBezTo>
                    <a:pt x="596" y="0"/>
                    <a:pt x="300" y="86"/>
                    <a:pt x="0" y="232"/>
                  </a:cubicBezTo>
                  <a:cubicBezTo>
                    <a:pt x="36" y="229"/>
                    <a:pt x="68" y="224"/>
                    <a:pt x="104" y="224"/>
                  </a:cubicBezTo>
                  <a:cubicBezTo>
                    <a:pt x="667" y="224"/>
                    <a:pt x="817" y="852"/>
                    <a:pt x="1259" y="1369"/>
                  </a:cubicBezTo>
                  <a:cubicBezTo>
                    <a:pt x="1594" y="1758"/>
                    <a:pt x="2097" y="1940"/>
                    <a:pt x="2564" y="2107"/>
                  </a:cubicBezTo>
                  <a:cubicBezTo>
                    <a:pt x="2614" y="2125"/>
                    <a:pt x="2671" y="2136"/>
                    <a:pt x="2735" y="2136"/>
                  </a:cubicBezTo>
                  <a:cubicBezTo>
                    <a:pt x="2899" y="2136"/>
                    <a:pt x="3096" y="2079"/>
                    <a:pt x="3295" y="1990"/>
                  </a:cubicBezTo>
                  <a:cubicBezTo>
                    <a:pt x="2920" y="1669"/>
                    <a:pt x="2599" y="1302"/>
                    <a:pt x="2293" y="881"/>
                  </a:cubicBezTo>
                  <a:cubicBezTo>
                    <a:pt x="1833" y="250"/>
                    <a:pt x="1366" y="0"/>
                    <a:pt x="881"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84"/>
            <p:cNvSpPr/>
            <p:nvPr/>
          </p:nvSpPr>
          <p:spPr>
            <a:xfrm>
              <a:off x="1732300" y="3533675"/>
              <a:ext cx="237600" cy="92300"/>
            </a:xfrm>
            <a:custGeom>
              <a:rect b="b" l="l" r="r" t="t"/>
              <a:pathLst>
                <a:path extrusionOk="0" h="3692" w="9504">
                  <a:moveTo>
                    <a:pt x="6123" y="1"/>
                  </a:moveTo>
                  <a:cubicBezTo>
                    <a:pt x="5995" y="1"/>
                    <a:pt x="5866" y="11"/>
                    <a:pt x="5741" y="26"/>
                  </a:cubicBezTo>
                  <a:cubicBezTo>
                    <a:pt x="3941" y="236"/>
                    <a:pt x="2746" y="1826"/>
                    <a:pt x="1163" y="2518"/>
                  </a:cubicBezTo>
                  <a:cubicBezTo>
                    <a:pt x="889" y="2636"/>
                    <a:pt x="1" y="3039"/>
                    <a:pt x="65" y="3441"/>
                  </a:cubicBezTo>
                  <a:cubicBezTo>
                    <a:pt x="93" y="3630"/>
                    <a:pt x="240" y="3691"/>
                    <a:pt x="414" y="3691"/>
                  </a:cubicBezTo>
                  <a:cubicBezTo>
                    <a:pt x="625" y="3691"/>
                    <a:pt x="881" y="3602"/>
                    <a:pt x="1021" y="3541"/>
                  </a:cubicBezTo>
                  <a:cubicBezTo>
                    <a:pt x="1581" y="3296"/>
                    <a:pt x="2130" y="3035"/>
                    <a:pt x="2657" y="2721"/>
                  </a:cubicBezTo>
                  <a:cubicBezTo>
                    <a:pt x="3203" y="2393"/>
                    <a:pt x="3759" y="1794"/>
                    <a:pt x="4326" y="1534"/>
                  </a:cubicBezTo>
                  <a:cubicBezTo>
                    <a:pt x="4497" y="1456"/>
                    <a:pt x="4640" y="1413"/>
                    <a:pt x="4768" y="1395"/>
                  </a:cubicBezTo>
                  <a:cubicBezTo>
                    <a:pt x="5068" y="1249"/>
                    <a:pt x="5364" y="1163"/>
                    <a:pt x="5649" y="1163"/>
                  </a:cubicBezTo>
                  <a:cubicBezTo>
                    <a:pt x="6134" y="1163"/>
                    <a:pt x="6601" y="1413"/>
                    <a:pt x="7061" y="2044"/>
                  </a:cubicBezTo>
                  <a:cubicBezTo>
                    <a:pt x="7367" y="2465"/>
                    <a:pt x="7688" y="2832"/>
                    <a:pt x="8063" y="3153"/>
                  </a:cubicBezTo>
                  <a:cubicBezTo>
                    <a:pt x="8755" y="2846"/>
                    <a:pt x="9503" y="2154"/>
                    <a:pt x="9172" y="2037"/>
                  </a:cubicBezTo>
                  <a:cubicBezTo>
                    <a:pt x="8733" y="1879"/>
                    <a:pt x="8348" y="1744"/>
                    <a:pt x="8035" y="1392"/>
                  </a:cubicBezTo>
                  <a:cubicBezTo>
                    <a:pt x="7778" y="1099"/>
                    <a:pt x="7721" y="728"/>
                    <a:pt x="7436" y="454"/>
                  </a:cubicBezTo>
                  <a:cubicBezTo>
                    <a:pt x="7082" y="118"/>
                    <a:pt x="6597" y="1"/>
                    <a:pt x="6123" y="1"/>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84"/>
            <p:cNvSpPr/>
            <p:nvPr/>
          </p:nvSpPr>
          <p:spPr>
            <a:xfrm>
              <a:off x="2029975" y="3568625"/>
              <a:ext cx="152875" cy="91650"/>
            </a:xfrm>
            <a:custGeom>
              <a:rect b="b" l="l" r="r" t="t"/>
              <a:pathLst>
                <a:path extrusionOk="0" h="3666" w="6115">
                  <a:moveTo>
                    <a:pt x="6026" y="0"/>
                  </a:moveTo>
                  <a:lnTo>
                    <a:pt x="6026" y="0"/>
                  </a:lnTo>
                  <a:cubicBezTo>
                    <a:pt x="5730" y="79"/>
                    <a:pt x="5441" y="203"/>
                    <a:pt x="5185" y="374"/>
                  </a:cubicBezTo>
                  <a:cubicBezTo>
                    <a:pt x="4329" y="942"/>
                    <a:pt x="3812" y="1880"/>
                    <a:pt x="2920" y="2415"/>
                  </a:cubicBezTo>
                  <a:cubicBezTo>
                    <a:pt x="2346" y="2757"/>
                    <a:pt x="1701" y="2956"/>
                    <a:pt x="1049" y="3060"/>
                  </a:cubicBezTo>
                  <a:cubicBezTo>
                    <a:pt x="731" y="3110"/>
                    <a:pt x="410" y="3134"/>
                    <a:pt x="89" y="3134"/>
                  </a:cubicBezTo>
                  <a:lnTo>
                    <a:pt x="0" y="3134"/>
                  </a:lnTo>
                  <a:cubicBezTo>
                    <a:pt x="249" y="3438"/>
                    <a:pt x="581" y="3666"/>
                    <a:pt x="895" y="3666"/>
                  </a:cubicBezTo>
                  <a:cubicBezTo>
                    <a:pt x="945" y="3666"/>
                    <a:pt x="995" y="3659"/>
                    <a:pt x="1041" y="3648"/>
                  </a:cubicBezTo>
                  <a:cubicBezTo>
                    <a:pt x="1954" y="3417"/>
                    <a:pt x="2835" y="3027"/>
                    <a:pt x="3583" y="2454"/>
                  </a:cubicBezTo>
                  <a:cubicBezTo>
                    <a:pt x="4283" y="1919"/>
                    <a:pt x="4814" y="1074"/>
                    <a:pt x="5677" y="795"/>
                  </a:cubicBezTo>
                  <a:cubicBezTo>
                    <a:pt x="6037" y="678"/>
                    <a:pt x="6115" y="357"/>
                    <a:pt x="6026"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84"/>
            <p:cNvSpPr/>
            <p:nvPr/>
          </p:nvSpPr>
          <p:spPr>
            <a:xfrm>
              <a:off x="2014350" y="3538575"/>
              <a:ext cx="166275" cy="108425"/>
            </a:xfrm>
            <a:custGeom>
              <a:rect b="b" l="l" r="r" t="t"/>
              <a:pathLst>
                <a:path extrusionOk="0" h="4337" w="6651">
                  <a:moveTo>
                    <a:pt x="5424" y="1"/>
                  </a:moveTo>
                  <a:cubicBezTo>
                    <a:pt x="5364" y="1"/>
                    <a:pt x="5303" y="8"/>
                    <a:pt x="5242" y="26"/>
                  </a:cubicBezTo>
                  <a:cubicBezTo>
                    <a:pt x="4401" y="297"/>
                    <a:pt x="3884" y="892"/>
                    <a:pt x="3252" y="1474"/>
                  </a:cubicBezTo>
                  <a:cubicBezTo>
                    <a:pt x="2490" y="2172"/>
                    <a:pt x="1613" y="2625"/>
                    <a:pt x="611" y="2878"/>
                  </a:cubicBezTo>
                  <a:cubicBezTo>
                    <a:pt x="1" y="3031"/>
                    <a:pt x="186" y="3801"/>
                    <a:pt x="625" y="4336"/>
                  </a:cubicBezTo>
                  <a:lnTo>
                    <a:pt x="714" y="4336"/>
                  </a:lnTo>
                  <a:cubicBezTo>
                    <a:pt x="1035" y="4336"/>
                    <a:pt x="1356" y="4312"/>
                    <a:pt x="1674" y="4262"/>
                  </a:cubicBezTo>
                  <a:cubicBezTo>
                    <a:pt x="2326" y="4158"/>
                    <a:pt x="2971" y="3959"/>
                    <a:pt x="3545" y="3617"/>
                  </a:cubicBezTo>
                  <a:cubicBezTo>
                    <a:pt x="4437" y="3082"/>
                    <a:pt x="4954" y="2144"/>
                    <a:pt x="5810" y="1576"/>
                  </a:cubicBezTo>
                  <a:cubicBezTo>
                    <a:pt x="6066" y="1405"/>
                    <a:pt x="6355" y="1281"/>
                    <a:pt x="6651" y="1202"/>
                  </a:cubicBezTo>
                  <a:cubicBezTo>
                    <a:pt x="6509" y="639"/>
                    <a:pt x="5941" y="1"/>
                    <a:pt x="5424" y="1"/>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84"/>
            <p:cNvSpPr/>
            <p:nvPr/>
          </p:nvSpPr>
          <p:spPr>
            <a:xfrm>
              <a:off x="2199600" y="3542125"/>
              <a:ext cx="59475" cy="48000"/>
            </a:xfrm>
            <a:custGeom>
              <a:rect b="b" l="l" r="r" t="t"/>
              <a:pathLst>
                <a:path extrusionOk="0" h="1920" w="2379">
                  <a:moveTo>
                    <a:pt x="1755" y="1"/>
                  </a:moveTo>
                  <a:cubicBezTo>
                    <a:pt x="1897" y="65"/>
                    <a:pt x="2033" y="137"/>
                    <a:pt x="2168" y="212"/>
                  </a:cubicBezTo>
                  <a:cubicBezTo>
                    <a:pt x="2239" y="251"/>
                    <a:pt x="2308" y="294"/>
                    <a:pt x="2379" y="336"/>
                  </a:cubicBezTo>
                  <a:cubicBezTo>
                    <a:pt x="2193" y="147"/>
                    <a:pt x="1979" y="1"/>
                    <a:pt x="1759" y="1"/>
                  </a:cubicBezTo>
                  <a:close/>
                  <a:moveTo>
                    <a:pt x="1" y="982"/>
                  </a:moveTo>
                  <a:cubicBezTo>
                    <a:pt x="243" y="1367"/>
                    <a:pt x="589" y="1770"/>
                    <a:pt x="1052" y="1838"/>
                  </a:cubicBezTo>
                  <a:cubicBezTo>
                    <a:pt x="1306" y="1877"/>
                    <a:pt x="1559" y="1905"/>
                    <a:pt x="1816" y="1920"/>
                  </a:cubicBezTo>
                  <a:cubicBezTo>
                    <a:pt x="1640" y="1745"/>
                    <a:pt x="1466" y="1567"/>
                    <a:pt x="1252" y="1413"/>
                  </a:cubicBezTo>
                  <a:cubicBezTo>
                    <a:pt x="878" y="1139"/>
                    <a:pt x="442" y="1003"/>
                    <a:pt x="1" y="982"/>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84"/>
            <p:cNvSpPr/>
            <p:nvPr/>
          </p:nvSpPr>
          <p:spPr>
            <a:xfrm>
              <a:off x="2187225" y="3540100"/>
              <a:ext cx="94850" cy="50400"/>
            </a:xfrm>
            <a:custGeom>
              <a:rect b="b" l="l" r="r" t="t"/>
              <a:pathLst>
                <a:path extrusionOk="0" h="2016" w="3794">
                  <a:moveTo>
                    <a:pt x="381" y="1"/>
                  </a:moveTo>
                  <a:cubicBezTo>
                    <a:pt x="0" y="1"/>
                    <a:pt x="374" y="867"/>
                    <a:pt x="445" y="988"/>
                  </a:cubicBezTo>
                  <a:cubicBezTo>
                    <a:pt x="463" y="1013"/>
                    <a:pt x="478" y="1038"/>
                    <a:pt x="496" y="1063"/>
                  </a:cubicBezTo>
                  <a:cubicBezTo>
                    <a:pt x="937" y="1084"/>
                    <a:pt x="1373" y="1220"/>
                    <a:pt x="1747" y="1494"/>
                  </a:cubicBezTo>
                  <a:cubicBezTo>
                    <a:pt x="1961" y="1648"/>
                    <a:pt x="2135" y="1826"/>
                    <a:pt x="2311" y="2001"/>
                  </a:cubicBezTo>
                  <a:cubicBezTo>
                    <a:pt x="2474" y="2012"/>
                    <a:pt x="2639" y="2015"/>
                    <a:pt x="2803" y="2015"/>
                  </a:cubicBezTo>
                  <a:cubicBezTo>
                    <a:pt x="2981" y="2015"/>
                    <a:pt x="3159" y="2012"/>
                    <a:pt x="3341" y="1997"/>
                  </a:cubicBezTo>
                  <a:cubicBezTo>
                    <a:pt x="3794" y="1969"/>
                    <a:pt x="3434" y="1202"/>
                    <a:pt x="3323" y="1017"/>
                  </a:cubicBezTo>
                  <a:cubicBezTo>
                    <a:pt x="3223" y="852"/>
                    <a:pt x="3063" y="613"/>
                    <a:pt x="2874" y="417"/>
                  </a:cubicBezTo>
                  <a:cubicBezTo>
                    <a:pt x="2803" y="375"/>
                    <a:pt x="2734" y="332"/>
                    <a:pt x="2663" y="293"/>
                  </a:cubicBezTo>
                  <a:cubicBezTo>
                    <a:pt x="2528" y="218"/>
                    <a:pt x="2392" y="146"/>
                    <a:pt x="2250" y="82"/>
                  </a:cubicBezTo>
                  <a:lnTo>
                    <a:pt x="2221" y="82"/>
                  </a:lnTo>
                  <a:cubicBezTo>
                    <a:pt x="2043" y="93"/>
                    <a:pt x="1862" y="100"/>
                    <a:pt x="1683" y="100"/>
                  </a:cubicBezTo>
                  <a:cubicBezTo>
                    <a:pt x="1266" y="100"/>
                    <a:pt x="848" y="68"/>
                    <a:pt x="428" y="4"/>
                  </a:cubicBezTo>
                  <a:cubicBezTo>
                    <a:pt x="414" y="1"/>
                    <a:pt x="396" y="1"/>
                    <a:pt x="381" y="1"/>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6" name="Google Shape;2336;p84"/>
          <p:cNvGrpSpPr/>
          <p:nvPr/>
        </p:nvGrpSpPr>
        <p:grpSpPr>
          <a:xfrm rot="514806">
            <a:off x="7119919" y="1692026"/>
            <a:ext cx="1118061" cy="876421"/>
            <a:chOff x="378575" y="1776375"/>
            <a:chExt cx="737425" cy="578050"/>
          </a:xfrm>
        </p:grpSpPr>
        <p:sp>
          <p:nvSpPr>
            <p:cNvPr id="2337" name="Google Shape;2337;p84"/>
            <p:cNvSpPr/>
            <p:nvPr/>
          </p:nvSpPr>
          <p:spPr>
            <a:xfrm>
              <a:off x="378575" y="1776375"/>
              <a:ext cx="737425" cy="60825"/>
            </a:xfrm>
            <a:custGeom>
              <a:rect b="b" l="l" r="r" t="t"/>
              <a:pathLst>
                <a:path extrusionOk="0" h="2433" w="29497">
                  <a:moveTo>
                    <a:pt x="19316" y="1"/>
                  </a:moveTo>
                  <a:cubicBezTo>
                    <a:pt x="13215" y="1"/>
                    <a:pt x="7118" y="143"/>
                    <a:pt x="1024" y="432"/>
                  </a:cubicBezTo>
                  <a:cubicBezTo>
                    <a:pt x="0" y="478"/>
                    <a:pt x="75" y="1520"/>
                    <a:pt x="649" y="2101"/>
                  </a:cubicBezTo>
                  <a:cubicBezTo>
                    <a:pt x="635" y="1847"/>
                    <a:pt x="621" y="1595"/>
                    <a:pt x="610" y="1342"/>
                  </a:cubicBezTo>
                  <a:cubicBezTo>
                    <a:pt x="596" y="1103"/>
                    <a:pt x="760" y="1006"/>
                    <a:pt x="999" y="1006"/>
                  </a:cubicBezTo>
                  <a:cubicBezTo>
                    <a:pt x="1587" y="1006"/>
                    <a:pt x="2646" y="1609"/>
                    <a:pt x="2674" y="2172"/>
                  </a:cubicBezTo>
                  <a:cubicBezTo>
                    <a:pt x="2678" y="2261"/>
                    <a:pt x="2681" y="2347"/>
                    <a:pt x="2689" y="2433"/>
                  </a:cubicBezTo>
                  <a:cubicBezTo>
                    <a:pt x="8398" y="2179"/>
                    <a:pt x="14114" y="2051"/>
                    <a:pt x="19826" y="2051"/>
                  </a:cubicBezTo>
                  <a:cubicBezTo>
                    <a:pt x="21669" y="2051"/>
                    <a:pt x="23509" y="2066"/>
                    <a:pt x="25349" y="2090"/>
                  </a:cubicBezTo>
                  <a:cubicBezTo>
                    <a:pt x="25321" y="1798"/>
                    <a:pt x="25285" y="1502"/>
                    <a:pt x="25246" y="1205"/>
                  </a:cubicBezTo>
                  <a:cubicBezTo>
                    <a:pt x="25150" y="547"/>
                    <a:pt x="25809" y="172"/>
                    <a:pt x="26444" y="172"/>
                  </a:cubicBezTo>
                  <a:cubicBezTo>
                    <a:pt x="26950" y="172"/>
                    <a:pt x="27439" y="410"/>
                    <a:pt x="27514" y="938"/>
                  </a:cubicBezTo>
                  <a:cubicBezTo>
                    <a:pt x="27571" y="1338"/>
                    <a:pt x="27617" y="1733"/>
                    <a:pt x="27649" y="2133"/>
                  </a:cubicBezTo>
                  <a:cubicBezTo>
                    <a:pt x="27774" y="2133"/>
                    <a:pt x="27899" y="2137"/>
                    <a:pt x="28024" y="2140"/>
                  </a:cubicBezTo>
                  <a:lnTo>
                    <a:pt x="28060" y="2140"/>
                  </a:lnTo>
                  <a:cubicBezTo>
                    <a:pt x="29496" y="2140"/>
                    <a:pt x="29343" y="125"/>
                    <a:pt x="28030" y="97"/>
                  </a:cubicBezTo>
                  <a:cubicBezTo>
                    <a:pt x="25124" y="33"/>
                    <a:pt x="22219" y="1"/>
                    <a:pt x="19316"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84"/>
            <p:cNvSpPr/>
            <p:nvPr/>
          </p:nvSpPr>
          <p:spPr>
            <a:xfrm>
              <a:off x="1004275" y="1828625"/>
              <a:ext cx="74725" cy="327700"/>
            </a:xfrm>
            <a:custGeom>
              <a:rect b="b" l="l" r="r" t="t"/>
              <a:pathLst>
                <a:path extrusionOk="0" h="13108" w="2989">
                  <a:moveTo>
                    <a:pt x="321" y="0"/>
                  </a:moveTo>
                  <a:lnTo>
                    <a:pt x="321" y="0"/>
                  </a:lnTo>
                  <a:cubicBezTo>
                    <a:pt x="724" y="4054"/>
                    <a:pt x="0" y="8130"/>
                    <a:pt x="353" y="12184"/>
                  </a:cubicBezTo>
                  <a:cubicBezTo>
                    <a:pt x="585" y="12152"/>
                    <a:pt x="817" y="12131"/>
                    <a:pt x="1038" y="12131"/>
                  </a:cubicBezTo>
                  <a:cubicBezTo>
                    <a:pt x="1516" y="12131"/>
                    <a:pt x="1954" y="12230"/>
                    <a:pt x="2293" y="12508"/>
                  </a:cubicBezTo>
                  <a:cubicBezTo>
                    <a:pt x="2471" y="12658"/>
                    <a:pt x="2660" y="12869"/>
                    <a:pt x="2753" y="13108"/>
                  </a:cubicBezTo>
                  <a:cubicBezTo>
                    <a:pt x="2753" y="13065"/>
                    <a:pt x="2749" y="13026"/>
                    <a:pt x="2746" y="12983"/>
                  </a:cubicBezTo>
                  <a:cubicBezTo>
                    <a:pt x="2150" y="8679"/>
                    <a:pt x="2989" y="4350"/>
                    <a:pt x="2621" y="43"/>
                  </a:cubicBezTo>
                  <a:cubicBezTo>
                    <a:pt x="1855" y="25"/>
                    <a:pt x="1088" y="11"/>
                    <a:pt x="321"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84"/>
            <p:cNvSpPr/>
            <p:nvPr/>
          </p:nvSpPr>
          <p:spPr>
            <a:xfrm>
              <a:off x="1007300" y="1780650"/>
              <a:ext cx="62500" cy="49075"/>
            </a:xfrm>
            <a:custGeom>
              <a:rect b="b" l="l" r="r" t="t"/>
              <a:pathLst>
                <a:path extrusionOk="0" h="1963" w="2500">
                  <a:moveTo>
                    <a:pt x="1295" y="1"/>
                  </a:moveTo>
                  <a:cubicBezTo>
                    <a:pt x="660" y="1"/>
                    <a:pt x="1" y="376"/>
                    <a:pt x="97" y="1034"/>
                  </a:cubicBezTo>
                  <a:cubicBezTo>
                    <a:pt x="136" y="1331"/>
                    <a:pt x="172" y="1627"/>
                    <a:pt x="200" y="1919"/>
                  </a:cubicBezTo>
                  <a:cubicBezTo>
                    <a:pt x="967" y="1930"/>
                    <a:pt x="1734" y="1944"/>
                    <a:pt x="2500" y="1962"/>
                  </a:cubicBezTo>
                  <a:cubicBezTo>
                    <a:pt x="2468" y="1562"/>
                    <a:pt x="2422" y="1167"/>
                    <a:pt x="2365" y="767"/>
                  </a:cubicBezTo>
                  <a:cubicBezTo>
                    <a:pt x="2290" y="239"/>
                    <a:pt x="1801" y="1"/>
                    <a:pt x="1295"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84"/>
            <p:cNvSpPr/>
            <p:nvPr/>
          </p:nvSpPr>
          <p:spPr>
            <a:xfrm>
              <a:off x="785225" y="2133225"/>
              <a:ext cx="290025" cy="69200"/>
            </a:xfrm>
            <a:custGeom>
              <a:rect b="b" l="l" r="r" t="t"/>
              <a:pathLst>
                <a:path extrusionOk="0" h="2768" w="11601">
                  <a:moveTo>
                    <a:pt x="9115" y="0"/>
                  </a:moveTo>
                  <a:cubicBezTo>
                    <a:pt x="8323" y="115"/>
                    <a:pt x="7503" y="378"/>
                    <a:pt x="6904" y="453"/>
                  </a:cubicBezTo>
                  <a:cubicBezTo>
                    <a:pt x="4990" y="692"/>
                    <a:pt x="3065" y="799"/>
                    <a:pt x="1135" y="799"/>
                  </a:cubicBezTo>
                  <a:cubicBezTo>
                    <a:pt x="1" y="803"/>
                    <a:pt x="126" y="1962"/>
                    <a:pt x="822" y="2507"/>
                  </a:cubicBezTo>
                  <a:cubicBezTo>
                    <a:pt x="832" y="2454"/>
                    <a:pt x="843" y="2396"/>
                    <a:pt x="857" y="2343"/>
                  </a:cubicBezTo>
                  <a:cubicBezTo>
                    <a:pt x="925" y="1993"/>
                    <a:pt x="1641" y="1861"/>
                    <a:pt x="2252" y="1861"/>
                  </a:cubicBezTo>
                  <a:cubicBezTo>
                    <a:pt x="2732" y="1861"/>
                    <a:pt x="3150" y="1947"/>
                    <a:pt x="3124" y="2069"/>
                  </a:cubicBezTo>
                  <a:cubicBezTo>
                    <a:pt x="3078" y="2304"/>
                    <a:pt x="3035" y="2536"/>
                    <a:pt x="2996" y="2768"/>
                  </a:cubicBezTo>
                  <a:cubicBezTo>
                    <a:pt x="4006" y="2742"/>
                    <a:pt x="5011" y="2686"/>
                    <a:pt x="6013" y="2589"/>
                  </a:cubicBezTo>
                  <a:cubicBezTo>
                    <a:pt x="6744" y="2521"/>
                    <a:pt x="7475" y="2432"/>
                    <a:pt x="8203" y="2329"/>
                  </a:cubicBezTo>
                  <a:cubicBezTo>
                    <a:pt x="8338" y="2307"/>
                    <a:pt x="9586" y="2154"/>
                    <a:pt x="9811" y="1972"/>
                  </a:cubicBezTo>
                  <a:cubicBezTo>
                    <a:pt x="10021" y="2079"/>
                    <a:pt x="10263" y="2143"/>
                    <a:pt x="10502" y="2143"/>
                  </a:cubicBezTo>
                  <a:cubicBezTo>
                    <a:pt x="10891" y="2143"/>
                    <a:pt x="11265" y="1980"/>
                    <a:pt x="11458" y="1591"/>
                  </a:cubicBezTo>
                  <a:cubicBezTo>
                    <a:pt x="11473" y="1562"/>
                    <a:pt x="11486" y="1534"/>
                    <a:pt x="11504" y="1505"/>
                  </a:cubicBezTo>
                  <a:cubicBezTo>
                    <a:pt x="11601" y="1309"/>
                    <a:pt x="11586" y="1109"/>
                    <a:pt x="11515" y="924"/>
                  </a:cubicBezTo>
                  <a:lnTo>
                    <a:pt x="11515" y="924"/>
                  </a:lnTo>
                  <a:cubicBezTo>
                    <a:pt x="11511" y="1505"/>
                    <a:pt x="10898" y="1833"/>
                    <a:pt x="10306" y="1833"/>
                  </a:cubicBezTo>
                  <a:cubicBezTo>
                    <a:pt x="9796" y="1833"/>
                    <a:pt x="9307" y="1594"/>
                    <a:pt x="9236" y="1066"/>
                  </a:cubicBezTo>
                  <a:cubicBezTo>
                    <a:pt x="9187" y="710"/>
                    <a:pt x="9147" y="357"/>
                    <a:pt x="9115"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84"/>
            <p:cNvSpPr/>
            <p:nvPr/>
          </p:nvSpPr>
          <p:spPr>
            <a:xfrm>
              <a:off x="1013075" y="2131900"/>
              <a:ext cx="60050" cy="47175"/>
            </a:xfrm>
            <a:custGeom>
              <a:rect b="b" l="l" r="r" t="t"/>
              <a:pathLst>
                <a:path extrusionOk="0" h="1887" w="2402">
                  <a:moveTo>
                    <a:pt x="686" y="0"/>
                  </a:moveTo>
                  <a:cubicBezTo>
                    <a:pt x="465" y="0"/>
                    <a:pt x="233" y="21"/>
                    <a:pt x="1" y="53"/>
                  </a:cubicBezTo>
                  <a:cubicBezTo>
                    <a:pt x="33" y="410"/>
                    <a:pt x="73" y="763"/>
                    <a:pt x="122" y="1119"/>
                  </a:cubicBezTo>
                  <a:cubicBezTo>
                    <a:pt x="193" y="1647"/>
                    <a:pt x="682" y="1886"/>
                    <a:pt x="1192" y="1886"/>
                  </a:cubicBezTo>
                  <a:cubicBezTo>
                    <a:pt x="1784" y="1886"/>
                    <a:pt x="2397" y="1558"/>
                    <a:pt x="2401" y="977"/>
                  </a:cubicBezTo>
                  <a:cubicBezTo>
                    <a:pt x="2308" y="738"/>
                    <a:pt x="2119" y="527"/>
                    <a:pt x="1941" y="377"/>
                  </a:cubicBezTo>
                  <a:cubicBezTo>
                    <a:pt x="1602" y="99"/>
                    <a:pt x="1164" y="0"/>
                    <a:pt x="686"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84"/>
            <p:cNvSpPr/>
            <p:nvPr/>
          </p:nvSpPr>
          <p:spPr>
            <a:xfrm>
              <a:off x="798250" y="2195875"/>
              <a:ext cx="62525" cy="151150"/>
            </a:xfrm>
            <a:custGeom>
              <a:rect b="b" l="l" r="r" t="t"/>
              <a:pathLst>
                <a:path extrusionOk="0" h="6046" w="2501">
                  <a:moveTo>
                    <a:pt x="301" y="1"/>
                  </a:moveTo>
                  <a:cubicBezTo>
                    <a:pt x="129" y="886"/>
                    <a:pt x="29" y="1766"/>
                    <a:pt x="1" y="2647"/>
                  </a:cubicBezTo>
                  <a:cubicBezTo>
                    <a:pt x="464" y="3367"/>
                    <a:pt x="928" y="4084"/>
                    <a:pt x="1388" y="4801"/>
                  </a:cubicBezTo>
                  <a:cubicBezTo>
                    <a:pt x="1652" y="5207"/>
                    <a:pt x="1709" y="5724"/>
                    <a:pt x="1612" y="6045"/>
                  </a:cubicBezTo>
                  <a:cubicBezTo>
                    <a:pt x="2094" y="5956"/>
                    <a:pt x="2501" y="5785"/>
                    <a:pt x="2468" y="5581"/>
                  </a:cubicBezTo>
                  <a:cubicBezTo>
                    <a:pt x="2190" y="3799"/>
                    <a:pt x="2190" y="2033"/>
                    <a:pt x="2475" y="262"/>
                  </a:cubicBezTo>
                  <a:lnTo>
                    <a:pt x="2475" y="262"/>
                  </a:lnTo>
                  <a:cubicBezTo>
                    <a:pt x="2016" y="275"/>
                    <a:pt x="1552" y="279"/>
                    <a:pt x="1089" y="279"/>
                  </a:cubicBezTo>
                  <a:cubicBezTo>
                    <a:pt x="785" y="279"/>
                    <a:pt x="518" y="172"/>
                    <a:pt x="301"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84"/>
            <p:cNvSpPr/>
            <p:nvPr/>
          </p:nvSpPr>
          <p:spPr>
            <a:xfrm>
              <a:off x="805750" y="2179750"/>
              <a:ext cx="58250" cy="23100"/>
            </a:xfrm>
            <a:custGeom>
              <a:rect b="b" l="l" r="r" t="t"/>
              <a:pathLst>
                <a:path extrusionOk="0" h="924" w="2330">
                  <a:moveTo>
                    <a:pt x="1431" y="0"/>
                  </a:moveTo>
                  <a:cubicBezTo>
                    <a:pt x="820" y="0"/>
                    <a:pt x="104" y="132"/>
                    <a:pt x="36" y="482"/>
                  </a:cubicBezTo>
                  <a:cubicBezTo>
                    <a:pt x="22" y="535"/>
                    <a:pt x="11" y="593"/>
                    <a:pt x="1" y="646"/>
                  </a:cubicBezTo>
                  <a:cubicBezTo>
                    <a:pt x="218" y="817"/>
                    <a:pt x="485" y="924"/>
                    <a:pt x="789" y="924"/>
                  </a:cubicBezTo>
                  <a:cubicBezTo>
                    <a:pt x="1252" y="924"/>
                    <a:pt x="1716" y="920"/>
                    <a:pt x="2175" y="907"/>
                  </a:cubicBezTo>
                  <a:cubicBezTo>
                    <a:pt x="2214" y="675"/>
                    <a:pt x="2257" y="443"/>
                    <a:pt x="2303" y="208"/>
                  </a:cubicBezTo>
                  <a:cubicBezTo>
                    <a:pt x="2329" y="86"/>
                    <a:pt x="1911" y="0"/>
                    <a:pt x="1431"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84"/>
            <p:cNvSpPr/>
            <p:nvPr/>
          </p:nvSpPr>
          <p:spPr>
            <a:xfrm>
              <a:off x="799950" y="2316150"/>
              <a:ext cx="21675" cy="32475"/>
            </a:xfrm>
            <a:custGeom>
              <a:rect b="b" l="l" r="r" t="t"/>
              <a:pathLst>
                <a:path extrusionOk="0" h="1299" w="867">
                  <a:moveTo>
                    <a:pt x="1" y="0"/>
                  </a:moveTo>
                  <a:lnTo>
                    <a:pt x="1" y="0"/>
                  </a:lnTo>
                  <a:cubicBezTo>
                    <a:pt x="32" y="350"/>
                    <a:pt x="79" y="696"/>
                    <a:pt x="132" y="1045"/>
                  </a:cubicBezTo>
                  <a:cubicBezTo>
                    <a:pt x="161" y="1223"/>
                    <a:pt x="475" y="1298"/>
                    <a:pt x="863" y="1298"/>
                  </a:cubicBezTo>
                  <a:lnTo>
                    <a:pt x="867" y="1298"/>
                  </a:lnTo>
                  <a:cubicBezTo>
                    <a:pt x="799" y="1223"/>
                    <a:pt x="728" y="1127"/>
                    <a:pt x="653" y="1013"/>
                  </a:cubicBezTo>
                  <a:cubicBezTo>
                    <a:pt x="435" y="674"/>
                    <a:pt x="218" y="339"/>
                    <a:pt x="1"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84"/>
            <p:cNvSpPr/>
            <p:nvPr/>
          </p:nvSpPr>
          <p:spPr>
            <a:xfrm>
              <a:off x="475450" y="2160675"/>
              <a:ext cx="363125" cy="193750"/>
            </a:xfrm>
            <a:custGeom>
              <a:rect b="b" l="l" r="r" t="t"/>
              <a:pathLst>
                <a:path extrusionOk="0" h="7750" w="14525">
                  <a:moveTo>
                    <a:pt x="2935" y="1"/>
                  </a:moveTo>
                  <a:cubicBezTo>
                    <a:pt x="2012" y="1"/>
                    <a:pt x="1095" y="82"/>
                    <a:pt x="197" y="403"/>
                  </a:cubicBezTo>
                  <a:cubicBezTo>
                    <a:pt x="101" y="436"/>
                    <a:pt x="37" y="507"/>
                    <a:pt x="1" y="603"/>
                  </a:cubicBezTo>
                  <a:cubicBezTo>
                    <a:pt x="26" y="710"/>
                    <a:pt x="55" y="814"/>
                    <a:pt x="83" y="921"/>
                  </a:cubicBezTo>
                  <a:cubicBezTo>
                    <a:pt x="843" y="1199"/>
                    <a:pt x="1702" y="2108"/>
                    <a:pt x="911" y="2368"/>
                  </a:cubicBezTo>
                  <a:cubicBezTo>
                    <a:pt x="882" y="2379"/>
                    <a:pt x="853" y="2386"/>
                    <a:pt x="825" y="2393"/>
                  </a:cubicBezTo>
                  <a:cubicBezTo>
                    <a:pt x="914" y="2440"/>
                    <a:pt x="1000" y="2468"/>
                    <a:pt x="1089" y="2468"/>
                  </a:cubicBezTo>
                  <a:cubicBezTo>
                    <a:pt x="1135" y="2468"/>
                    <a:pt x="1181" y="2461"/>
                    <a:pt x="1228" y="2443"/>
                  </a:cubicBezTo>
                  <a:cubicBezTo>
                    <a:pt x="2048" y="2151"/>
                    <a:pt x="2914" y="2069"/>
                    <a:pt x="3791" y="2069"/>
                  </a:cubicBezTo>
                  <a:cubicBezTo>
                    <a:pt x="4775" y="2069"/>
                    <a:pt x="5771" y="2172"/>
                    <a:pt x="6722" y="2215"/>
                  </a:cubicBezTo>
                  <a:cubicBezTo>
                    <a:pt x="7571" y="2251"/>
                    <a:pt x="8417" y="2290"/>
                    <a:pt x="9265" y="2325"/>
                  </a:cubicBezTo>
                  <a:cubicBezTo>
                    <a:pt x="9525" y="2336"/>
                    <a:pt x="9989" y="2432"/>
                    <a:pt x="10399" y="2432"/>
                  </a:cubicBezTo>
                  <a:cubicBezTo>
                    <a:pt x="10445" y="2432"/>
                    <a:pt x="10492" y="2432"/>
                    <a:pt x="10535" y="2429"/>
                  </a:cubicBezTo>
                  <a:cubicBezTo>
                    <a:pt x="11351" y="3691"/>
                    <a:pt x="12164" y="4957"/>
                    <a:pt x="12981" y="6219"/>
                  </a:cubicBezTo>
                  <a:cubicBezTo>
                    <a:pt x="12910" y="5495"/>
                    <a:pt x="12888" y="4775"/>
                    <a:pt x="12913" y="4055"/>
                  </a:cubicBezTo>
                  <a:cubicBezTo>
                    <a:pt x="12342" y="3171"/>
                    <a:pt x="11768" y="2282"/>
                    <a:pt x="11198" y="1398"/>
                  </a:cubicBezTo>
                  <a:cubicBezTo>
                    <a:pt x="11126" y="1138"/>
                    <a:pt x="10991" y="892"/>
                    <a:pt x="10873" y="735"/>
                  </a:cubicBezTo>
                  <a:cubicBezTo>
                    <a:pt x="10851" y="710"/>
                    <a:pt x="10830" y="681"/>
                    <a:pt x="10809" y="653"/>
                  </a:cubicBezTo>
                  <a:cubicBezTo>
                    <a:pt x="10698" y="510"/>
                    <a:pt x="10377" y="100"/>
                    <a:pt x="10103" y="100"/>
                  </a:cubicBezTo>
                  <a:cubicBezTo>
                    <a:pt x="10053" y="100"/>
                    <a:pt x="10003" y="115"/>
                    <a:pt x="9957" y="146"/>
                  </a:cubicBezTo>
                  <a:cubicBezTo>
                    <a:pt x="9936" y="161"/>
                    <a:pt x="9918" y="176"/>
                    <a:pt x="9896" y="189"/>
                  </a:cubicBezTo>
                  <a:cubicBezTo>
                    <a:pt x="9839" y="229"/>
                    <a:pt x="9796" y="275"/>
                    <a:pt x="9765" y="329"/>
                  </a:cubicBezTo>
                  <a:cubicBezTo>
                    <a:pt x="9658" y="350"/>
                    <a:pt x="9533" y="357"/>
                    <a:pt x="9397" y="357"/>
                  </a:cubicBezTo>
                  <a:cubicBezTo>
                    <a:pt x="8798" y="357"/>
                    <a:pt x="7989" y="204"/>
                    <a:pt x="7682" y="189"/>
                  </a:cubicBezTo>
                  <a:cubicBezTo>
                    <a:pt x="6740" y="151"/>
                    <a:pt x="5799" y="108"/>
                    <a:pt x="4858" y="69"/>
                  </a:cubicBezTo>
                  <a:cubicBezTo>
                    <a:pt x="4212" y="39"/>
                    <a:pt x="3570" y="1"/>
                    <a:pt x="2935" y="1"/>
                  </a:cubicBezTo>
                  <a:close/>
                  <a:moveTo>
                    <a:pt x="14524" y="7453"/>
                  </a:moveTo>
                  <a:lnTo>
                    <a:pt x="14524" y="7453"/>
                  </a:lnTo>
                  <a:cubicBezTo>
                    <a:pt x="14304" y="7493"/>
                    <a:pt x="14065" y="7517"/>
                    <a:pt x="13847" y="7517"/>
                  </a:cubicBezTo>
                  <a:cubicBezTo>
                    <a:pt x="13996" y="7682"/>
                    <a:pt x="14125" y="7749"/>
                    <a:pt x="14232" y="7749"/>
                  </a:cubicBezTo>
                  <a:cubicBezTo>
                    <a:pt x="14371" y="7749"/>
                    <a:pt x="14475" y="7631"/>
                    <a:pt x="14524" y="7453"/>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84"/>
            <p:cNvSpPr/>
            <p:nvPr/>
          </p:nvSpPr>
          <p:spPr>
            <a:xfrm>
              <a:off x="797650" y="2262025"/>
              <a:ext cx="43350" cy="86600"/>
            </a:xfrm>
            <a:custGeom>
              <a:rect b="b" l="l" r="r" t="t"/>
              <a:pathLst>
                <a:path extrusionOk="0" h="3464" w="1734">
                  <a:moveTo>
                    <a:pt x="25" y="1"/>
                  </a:moveTo>
                  <a:lnTo>
                    <a:pt x="25" y="1"/>
                  </a:lnTo>
                  <a:cubicBezTo>
                    <a:pt x="0" y="721"/>
                    <a:pt x="22" y="1441"/>
                    <a:pt x="93" y="2165"/>
                  </a:cubicBezTo>
                  <a:cubicBezTo>
                    <a:pt x="310" y="2504"/>
                    <a:pt x="527" y="2839"/>
                    <a:pt x="745" y="3178"/>
                  </a:cubicBezTo>
                  <a:cubicBezTo>
                    <a:pt x="820" y="3292"/>
                    <a:pt x="891" y="3388"/>
                    <a:pt x="959" y="3463"/>
                  </a:cubicBezTo>
                  <a:cubicBezTo>
                    <a:pt x="1177" y="3463"/>
                    <a:pt x="1416" y="3439"/>
                    <a:pt x="1636" y="3399"/>
                  </a:cubicBezTo>
                  <a:cubicBezTo>
                    <a:pt x="1733" y="3078"/>
                    <a:pt x="1676" y="2561"/>
                    <a:pt x="1412" y="2155"/>
                  </a:cubicBezTo>
                  <a:cubicBezTo>
                    <a:pt x="952" y="1438"/>
                    <a:pt x="488" y="721"/>
                    <a:pt x="25"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84"/>
            <p:cNvSpPr/>
            <p:nvPr/>
          </p:nvSpPr>
          <p:spPr>
            <a:xfrm>
              <a:off x="394775" y="1828875"/>
              <a:ext cx="101325" cy="394500"/>
            </a:xfrm>
            <a:custGeom>
              <a:rect b="b" l="l" r="r" t="t"/>
              <a:pathLst>
                <a:path extrusionOk="0" h="15780" w="4053">
                  <a:moveTo>
                    <a:pt x="1" y="1"/>
                  </a:moveTo>
                  <a:cubicBezTo>
                    <a:pt x="190" y="3417"/>
                    <a:pt x="465" y="6825"/>
                    <a:pt x="839" y="10224"/>
                  </a:cubicBezTo>
                  <a:cubicBezTo>
                    <a:pt x="1017" y="11864"/>
                    <a:pt x="1078" y="15780"/>
                    <a:pt x="3338" y="15780"/>
                  </a:cubicBezTo>
                  <a:cubicBezTo>
                    <a:pt x="3557" y="15780"/>
                    <a:pt x="3792" y="15744"/>
                    <a:pt x="4052" y="15665"/>
                  </a:cubicBezTo>
                  <a:cubicBezTo>
                    <a:pt x="3524" y="15383"/>
                    <a:pt x="3057" y="14338"/>
                    <a:pt x="3228" y="13875"/>
                  </a:cubicBezTo>
                  <a:cubicBezTo>
                    <a:pt x="3017" y="12955"/>
                    <a:pt x="3000" y="11947"/>
                    <a:pt x="2904" y="11055"/>
                  </a:cubicBezTo>
                  <a:cubicBezTo>
                    <a:pt x="2775" y="9871"/>
                    <a:pt x="2654" y="8683"/>
                    <a:pt x="2547" y="7492"/>
                  </a:cubicBezTo>
                  <a:cubicBezTo>
                    <a:pt x="2333" y="5110"/>
                    <a:pt x="2166" y="2721"/>
                    <a:pt x="2041" y="333"/>
                  </a:cubicBezTo>
                  <a:cubicBezTo>
                    <a:pt x="1666" y="351"/>
                    <a:pt x="1296" y="368"/>
                    <a:pt x="925" y="386"/>
                  </a:cubicBezTo>
                  <a:lnTo>
                    <a:pt x="871" y="386"/>
                  </a:lnTo>
                  <a:cubicBezTo>
                    <a:pt x="529" y="386"/>
                    <a:pt x="226" y="229"/>
                    <a:pt x="1" y="1"/>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84"/>
            <p:cNvSpPr/>
            <p:nvPr/>
          </p:nvSpPr>
          <p:spPr>
            <a:xfrm>
              <a:off x="471175" y="2175750"/>
              <a:ext cx="46850" cy="44750"/>
            </a:xfrm>
            <a:custGeom>
              <a:rect b="b" l="l" r="r" t="t"/>
              <a:pathLst>
                <a:path extrusionOk="0" h="1790" w="1874">
                  <a:moveTo>
                    <a:pt x="172" y="0"/>
                  </a:moveTo>
                  <a:lnTo>
                    <a:pt x="172" y="0"/>
                  </a:lnTo>
                  <a:cubicBezTo>
                    <a:pt x="1" y="463"/>
                    <a:pt x="468" y="1508"/>
                    <a:pt x="996" y="1790"/>
                  </a:cubicBezTo>
                  <a:cubicBezTo>
                    <a:pt x="1024" y="1783"/>
                    <a:pt x="1053" y="1776"/>
                    <a:pt x="1082" y="1765"/>
                  </a:cubicBezTo>
                  <a:cubicBezTo>
                    <a:pt x="1873" y="1505"/>
                    <a:pt x="1014" y="596"/>
                    <a:pt x="254" y="318"/>
                  </a:cubicBezTo>
                  <a:cubicBezTo>
                    <a:pt x="226" y="211"/>
                    <a:pt x="197" y="107"/>
                    <a:pt x="172" y="0"/>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9" name="Google Shape;2349;p84"/>
          <p:cNvGrpSpPr/>
          <p:nvPr/>
        </p:nvGrpSpPr>
        <p:grpSpPr>
          <a:xfrm flipH="1" rot="-130633">
            <a:off x="2998933" y="1332021"/>
            <a:ext cx="3355563" cy="230166"/>
            <a:chOff x="4345425" y="2175475"/>
            <a:chExt cx="800750" cy="176025"/>
          </a:xfrm>
        </p:grpSpPr>
        <p:sp>
          <p:nvSpPr>
            <p:cNvPr id="2350" name="Google Shape;2350;p8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8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nline Notebook by Slidesgo">
  <a:themeElements>
    <a:clrScheme name="Simple Light">
      <a:dk1>
        <a:srgbClr val="1C4587"/>
      </a:dk1>
      <a:lt1>
        <a:srgbClr val="FFFFFF"/>
      </a:lt1>
      <a:dk2>
        <a:srgbClr val="000000"/>
      </a:dk2>
      <a:lt2>
        <a:srgbClr val="EEEEEE"/>
      </a:lt2>
      <a:accent1>
        <a:srgbClr val="FFF8D3"/>
      </a:accent1>
      <a:accent2>
        <a:srgbClr val="CAFFCA"/>
      </a:accent2>
      <a:accent3>
        <a:srgbClr val="FFBBAA"/>
      </a:accent3>
      <a:accent4>
        <a:srgbClr val="B0D5F7"/>
      </a:accent4>
      <a:accent5>
        <a:srgbClr val="FFFFFF"/>
      </a:accent5>
      <a:accent6>
        <a:srgbClr val="FFE599"/>
      </a:accent6>
      <a:hlink>
        <a:srgbClr val="1C458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