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25" r:id="rId4"/>
  </p:sldMasterIdLst>
  <p:notesMasterIdLst>
    <p:notesMasterId r:id="rId17"/>
  </p:notesMasterIdLst>
  <p:handoutMasterIdLst>
    <p:handoutMasterId r:id="rId18"/>
  </p:handoutMasterIdLst>
  <p:sldIdLst>
    <p:sldId id="256" r:id="rId5"/>
    <p:sldId id="298" r:id="rId6"/>
    <p:sldId id="306" r:id="rId7"/>
    <p:sldId id="308" r:id="rId8"/>
    <p:sldId id="307" r:id="rId9"/>
    <p:sldId id="309" r:id="rId10"/>
    <p:sldId id="310" r:id="rId11"/>
    <p:sldId id="311" r:id="rId12"/>
    <p:sldId id="299" r:id="rId13"/>
    <p:sldId id="304" r:id="rId14"/>
    <p:sldId id="292" r:id="rId15"/>
    <p:sldId id="312" r:id="rId16"/>
  </p:sldIdLst>
  <p:sldSz cx="12192000" cy="6858000"/>
  <p:notesSz cx="6858000" cy="9144000"/>
  <p:custDataLst>
    <p:tags r:id="rId1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E50564F-E098-4FAB-A1D5-61B885E684A6}">
          <p14:sldIdLst>
            <p14:sldId id="256"/>
            <p14:sldId id="298"/>
            <p14:sldId id="306"/>
            <p14:sldId id="308"/>
            <p14:sldId id="307"/>
            <p14:sldId id="309"/>
            <p14:sldId id="310"/>
            <p14:sldId id="311"/>
            <p14:sldId id="299"/>
            <p14:sldId id="304"/>
            <p14:sldId id="292"/>
            <p14:sldId id="312"/>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45C712-4A9F-4A26-8252-167A1297608B}" v="464" dt="2021-07-26T22:43:09.38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030" autoAdjust="0"/>
    <p:restoredTop sz="94249" autoAdjust="0"/>
  </p:normalViewPr>
  <p:slideViewPr>
    <p:cSldViewPr snapToGrid="0" showGuides="1">
      <p:cViewPr varScale="1">
        <p:scale>
          <a:sx n="78" d="100"/>
          <a:sy n="78" d="100"/>
        </p:scale>
        <p:origin x="144" y="498"/>
      </p:cViewPr>
      <p:guideLst>
        <p:guide orient="horz" pos="2160"/>
        <p:guide pos="3840"/>
      </p:guideLst>
    </p:cSldViewPr>
  </p:slideViewPr>
  <p:notesTextViewPr>
    <p:cViewPr>
      <p:scale>
        <a:sx n="3" d="2"/>
        <a:sy n="3" d="2"/>
      </p:scale>
      <p:origin x="0" y="0"/>
    </p:cViewPr>
  </p:notesTextViewPr>
  <p:sorterViewPr>
    <p:cViewPr>
      <p:scale>
        <a:sx n="100" d="100"/>
        <a:sy n="100" d="100"/>
      </p:scale>
      <p:origin x="0" y="0"/>
    </p:cViewPr>
  </p:sorterViewPr>
  <p:notesViewPr>
    <p:cSldViewPr snapToGrid="0" showGuides="1">
      <p:cViewPr varScale="1">
        <p:scale>
          <a:sx n="60" d="100"/>
          <a:sy n="60" d="100"/>
        </p:scale>
        <p:origin x="3187" y="43"/>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tags" Target="tags/tag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MARANAYAKE, PRADEEPIKA" userId="b72c290d-917b-42a0-b48e-94c82e242a3a" providerId="ADAL" clId="{F545C712-4A9F-4A26-8252-167A1297608B}"/>
    <pc:docChg chg="custSel delSld modSld modSection">
      <pc:chgData name="SAMARANAYAKE, PRADEEPIKA" userId="b72c290d-917b-42a0-b48e-94c82e242a3a" providerId="ADAL" clId="{F545C712-4A9F-4A26-8252-167A1297608B}" dt="2021-07-26T22:43:03.653" v="783"/>
      <pc:docMkLst>
        <pc:docMk/>
      </pc:docMkLst>
      <pc:sldChg chg="modSp mod">
        <pc:chgData name="SAMARANAYAKE, PRADEEPIKA" userId="b72c290d-917b-42a0-b48e-94c82e242a3a" providerId="ADAL" clId="{F545C712-4A9F-4A26-8252-167A1297608B}" dt="2021-07-26T22:43:03.653" v="783"/>
        <pc:sldMkLst>
          <pc:docMk/>
          <pc:sldMk cId="3340685843" sldId="256"/>
        </pc:sldMkLst>
        <pc:spChg chg="mod">
          <ac:chgData name="SAMARANAYAKE, PRADEEPIKA" userId="b72c290d-917b-42a0-b48e-94c82e242a3a" providerId="ADAL" clId="{F545C712-4A9F-4A26-8252-167A1297608B}" dt="2021-07-26T22:43:03.653" v="783"/>
          <ac:spMkLst>
            <pc:docMk/>
            <pc:sldMk cId="3340685843" sldId="256"/>
            <ac:spMk id="2" creationId="{AB512D56-3115-4658-A559-1918ADBF37B8}"/>
          </ac:spMkLst>
        </pc:spChg>
        <pc:spChg chg="mod">
          <ac:chgData name="SAMARANAYAKE, PRADEEPIKA" userId="b72c290d-917b-42a0-b48e-94c82e242a3a" providerId="ADAL" clId="{F545C712-4A9F-4A26-8252-167A1297608B}" dt="2021-07-26T17:36:43.472" v="71" actId="14100"/>
          <ac:spMkLst>
            <pc:docMk/>
            <pc:sldMk cId="3340685843" sldId="256"/>
            <ac:spMk id="3" creationId="{9548BE92-E817-4C9A-B197-64FAE3ED7D63}"/>
          </ac:spMkLst>
        </pc:spChg>
      </pc:sldChg>
      <pc:sldChg chg="addSp delSp modSp mod">
        <pc:chgData name="SAMARANAYAKE, PRADEEPIKA" userId="b72c290d-917b-42a0-b48e-94c82e242a3a" providerId="ADAL" clId="{F545C712-4A9F-4A26-8252-167A1297608B}" dt="2021-07-26T21:39:16.627" v="707" actId="1076"/>
        <pc:sldMkLst>
          <pc:docMk/>
          <pc:sldMk cId="1409899035" sldId="292"/>
        </pc:sldMkLst>
        <pc:spChg chg="mod">
          <ac:chgData name="SAMARANAYAKE, PRADEEPIKA" userId="b72c290d-917b-42a0-b48e-94c82e242a3a" providerId="ADAL" clId="{F545C712-4A9F-4A26-8252-167A1297608B}" dt="2021-07-26T21:39:16.627" v="707" actId="1076"/>
          <ac:spMkLst>
            <pc:docMk/>
            <pc:sldMk cId="1409899035" sldId="292"/>
            <ac:spMk id="3" creationId="{B628FE7D-043F-42AF-B4AB-DB9AFF936B28}"/>
          </ac:spMkLst>
        </pc:spChg>
        <pc:spChg chg="add del mod">
          <ac:chgData name="SAMARANAYAKE, PRADEEPIKA" userId="b72c290d-917b-42a0-b48e-94c82e242a3a" providerId="ADAL" clId="{F545C712-4A9F-4A26-8252-167A1297608B}" dt="2021-07-26T21:38:58.782" v="703" actId="931"/>
          <ac:spMkLst>
            <pc:docMk/>
            <pc:sldMk cId="1409899035" sldId="292"/>
            <ac:spMk id="4" creationId="{6372E824-89FA-4E08-8512-8DBFE735247D}"/>
          </ac:spMkLst>
        </pc:spChg>
        <pc:picChg chg="add mod">
          <ac:chgData name="SAMARANAYAKE, PRADEEPIKA" userId="b72c290d-917b-42a0-b48e-94c82e242a3a" providerId="ADAL" clId="{F545C712-4A9F-4A26-8252-167A1297608B}" dt="2021-07-26T21:39:00.386" v="705" actId="962"/>
          <ac:picMkLst>
            <pc:docMk/>
            <pc:sldMk cId="1409899035" sldId="292"/>
            <ac:picMk id="6" creationId="{8D5E8165-6B6C-47CF-8393-F4F32DE2141C}"/>
          </ac:picMkLst>
        </pc:picChg>
        <pc:picChg chg="del">
          <ac:chgData name="SAMARANAYAKE, PRADEEPIKA" userId="b72c290d-917b-42a0-b48e-94c82e242a3a" providerId="ADAL" clId="{F545C712-4A9F-4A26-8252-167A1297608B}" dt="2021-07-26T21:35:25.977" v="702" actId="478"/>
          <ac:picMkLst>
            <pc:docMk/>
            <pc:sldMk cId="1409899035" sldId="292"/>
            <ac:picMk id="14" creationId="{E923BD5B-22B6-4E92-B95F-5F7B6467380E}"/>
          </ac:picMkLst>
        </pc:picChg>
      </pc:sldChg>
      <pc:sldChg chg="del">
        <pc:chgData name="SAMARANAYAKE, PRADEEPIKA" userId="b72c290d-917b-42a0-b48e-94c82e242a3a" providerId="ADAL" clId="{F545C712-4A9F-4A26-8252-167A1297608B}" dt="2021-07-26T20:49:02.207" v="573" actId="47"/>
        <pc:sldMkLst>
          <pc:docMk/>
          <pc:sldMk cId="2716836432" sldId="297"/>
        </pc:sldMkLst>
      </pc:sldChg>
      <pc:sldChg chg="addSp delSp modSp mod">
        <pc:chgData name="SAMARANAYAKE, PRADEEPIKA" userId="b72c290d-917b-42a0-b48e-94c82e242a3a" providerId="ADAL" clId="{F545C712-4A9F-4A26-8252-167A1297608B}" dt="2021-07-26T21:42:50.281" v="750" actId="20577"/>
        <pc:sldMkLst>
          <pc:docMk/>
          <pc:sldMk cId="359849887" sldId="298"/>
        </pc:sldMkLst>
        <pc:spChg chg="mod">
          <ac:chgData name="SAMARANAYAKE, PRADEEPIKA" userId="b72c290d-917b-42a0-b48e-94c82e242a3a" providerId="ADAL" clId="{F545C712-4A9F-4A26-8252-167A1297608B}" dt="2021-07-26T21:42:50.281" v="750" actId="20577"/>
          <ac:spMkLst>
            <pc:docMk/>
            <pc:sldMk cId="359849887" sldId="298"/>
            <ac:spMk id="3" creationId="{4EF15B35-3E87-AB47-A668-38DD000ADF27}"/>
          </ac:spMkLst>
        </pc:spChg>
        <pc:spChg chg="add del mod">
          <ac:chgData name="SAMARANAYAKE, PRADEEPIKA" userId="b72c290d-917b-42a0-b48e-94c82e242a3a" providerId="ADAL" clId="{F545C712-4A9F-4A26-8252-167A1297608B}" dt="2021-07-26T21:04:19.015" v="615" actId="478"/>
          <ac:spMkLst>
            <pc:docMk/>
            <pc:sldMk cId="359849887" sldId="298"/>
            <ac:spMk id="7" creationId="{6F07ACD0-BADA-421D-B52A-80E7F8F19BD9}"/>
          </ac:spMkLst>
        </pc:spChg>
        <pc:spChg chg="mod">
          <ac:chgData name="SAMARANAYAKE, PRADEEPIKA" userId="b72c290d-917b-42a0-b48e-94c82e242a3a" providerId="ADAL" clId="{F545C712-4A9F-4A26-8252-167A1297608B}" dt="2021-07-26T21:05:49.248" v="630" actId="1076"/>
          <ac:spMkLst>
            <pc:docMk/>
            <pc:sldMk cId="359849887" sldId="298"/>
            <ac:spMk id="11" creationId="{4D9AA2C3-76EB-4220-A765-E3764A437B8B}"/>
          </ac:spMkLst>
        </pc:spChg>
        <pc:spChg chg="mod">
          <ac:chgData name="SAMARANAYAKE, PRADEEPIKA" userId="b72c290d-917b-42a0-b48e-94c82e242a3a" providerId="ADAL" clId="{F545C712-4A9F-4A26-8252-167A1297608B}" dt="2021-07-26T21:05:54.312" v="631" actId="1076"/>
          <ac:spMkLst>
            <pc:docMk/>
            <pc:sldMk cId="359849887" sldId="298"/>
            <ac:spMk id="12" creationId="{9EDA901D-52BD-49D7-A3B4-7327E7523112}"/>
          </ac:spMkLst>
        </pc:spChg>
        <pc:spChg chg="del">
          <ac:chgData name="SAMARANAYAKE, PRADEEPIKA" userId="b72c290d-917b-42a0-b48e-94c82e242a3a" providerId="ADAL" clId="{F545C712-4A9F-4A26-8252-167A1297608B}" dt="2021-07-26T20:49:53.749" v="575" actId="478"/>
          <ac:spMkLst>
            <pc:docMk/>
            <pc:sldMk cId="359849887" sldId="298"/>
            <ac:spMk id="14" creationId="{CF9A05F2-0BFC-4DB6-A2A5-B6C1BAEF64D8}"/>
          </ac:spMkLst>
        </pc:spChg>
        <pc:spChg chg="mod">
          <ac:chgData name="SAMARANAYAKE, PRADEEPIKA" userId="b72c290d-917b-42a0-b48e-94c82e242a3a" providerId="ADAL" clId="{F545C712-4A9F-4A26-8252-167A1297608B}" dt="2021-07-26T21:08:33.086" v="646" actId="14100"/>
          <ac:spMkLst>
            <pc:docMk/>
            <pc:sldMk cId="359849887" sldId="298"/>
            <ac:spMk id="15" creationId="{66F458A5-2AF5-4290-8A07-8B68C223F81D}"/>
          </ac:spMkLst>
        </pc:spChg>
        <pc:spChg chg="mod">
          <ac:chgData name="SAMARANAYAKE, PRADEEPIKA" userId="b72c290d-917b-42a0-b48e-94c82e242a3a" providerId="ADAL" clId="{F545C712-4A9F-4A26-8252-167A1297608B}" dt="2021-07-26T21:06:15.834" v="636" actId="1076"/>
          <ac:spMkLst>
            <pc:docMk/>
            <pc:sldMk cId="359849887" sldId="298"/>
            <ac:spMk id="16" creationId="{67A6BD91-E4D8-4A9E-878F-C0364B09A447}"/>
          </ac:spMkLst>
        </pc:spChg>
        <pc:spChg chg="mod">
          <ac:chgData name="SAMARANAYAKE, PRADEEPIKA" userId="b72c290d-917b-42a0-b48e-94c82e242a3a" providerId="ADAL" clId="{F545C712-4A9F-4A26-8252-167A1297608B}" dt="2021-07-26T21:06:11.938" v="635" actId="1076"/>
          <ac:spMkLst>
            <pc:docMk/>
            <pc:sldMk cId="359849887" sldId="298"/>
            <ac:spMk id="19" creationId="{E2956885-6651-46BB-BFAB-68EBF5932014}"/>
          </ac:spMkLst>
        </pc:spChg>
        <pc:spChg chg="del">
          <ac:chgData name="SAMARANAYAKE, PRADEEPIKA" userId="b72c290d-917b-42a0-b48e-94c82e242a3a" providerId="ADAL" clId="{F545C712-4A9F-4A26-8252-167A1297608B}" dt="2021-07-26T20:49:54.797" v="576" actId="478"/>
          <ac:spMkLst>
            <pc:docMk/>
            <pc:sldMk cId="359849887" sldId="298"/>
            <ac:spMk id="20" creationId="{A720C4C3-96DB-4148-94B7-AB8AE6DEDA86}"/>
          </ac:spMkLst>
        </pc:spChg>
        <pc:spChg chg="del">
          <ac:chgData name="SAMARANAYAKE, PRADEEPIKA" userId="b72c290d-917b-42a0-b48e-94c82e242a3a" providerId="ADAL" clId="{F545C712-4A9F-4A26-8252-167A1297608B}" dt="2021-07-26T20:49:55.698" v="577" actId="478"/>
          <ac:spMkLst>
            <pc:docMk/>
            <pc:sldMk cId="359849887" sldId="298"/>
            <ac:spMk id="21" creationId="{65D62065-372B-454F-88A4-4B12C16CD74B}"/>
          </ac:spMkLst>
        </pc:spChg>
        <pc:picChg chg="add mod">
          <ac:chgData name="SAMARANAYAKE, PRADEEPIKA" userId="b72c290d-917b-42a0-b48e-94c82e242a3a" providerId="ADAL" clId="{F545C712-4A9F-4A26-8252-167A1297608B}" dt="2021-07-26T21:08:42.425" v="647" actId="1076"/>
          <ac:picMkLst>
            <pc:docMk/>
            <pc:sldMk cId="359849887" sldId="298"/>
            <ac:picMk id="4" creationId="{2D6B21B8-4056-4FF7-B4CF-176582E10CBD}"/>
          </ac:picMkLst>
        </pc:picChg>
        <pc:picChg chg="del">
          <ac:chgData name="SAMARANAYAKE, PRADEEPIKA" userId="b72c290d-917b-42a0-b48e-94c82e242a3a" providerId="ADAL" clId="{F545C712-4A9F-4A26-8252-167A1297608B}" dt="2021-07-26T21:04:15.902" v="614" actId="478"/>
          <ac:picMkLst>
            <pc:docMk/>
            <pc:sldMk cId="359849887" sldId="298"/>
            <ac:picMk id="6" creationId="{BF79C0FC-6A53-48FD-A2FB-DC1F7E6C6B69}"/>
          </ac:picMkLst>
        </pc:picChg>
        <pc:picChg chg="mod">
          <ac:chgData name="SAMARANAYAKE, PRADEEPIKA" userId="b72c290d-917b-42a0-b48e-94c82e242a3a" providerId="ADAL" clId="{F545C712-4A9F-4A26-8252-167A1297608B}" dt="2021-07-26T21:07:10.049" v="642" actId="2085"/>
          <ac:picMkLst>
            <pc:docMk/>
            <pc:sldMk cId="359849887" sldId="298"/>
            <ac:picMk id="17" creationId="{1FE05F69-81FE-41EC-874F-C9DA7048A589}"/>
          </ac:picMkLst>
        </pc:picChg>
      </pc:sldChg>
      <pc:sldChg chg="addSp delSp modSp mod">
        <pc:chgData name="SAMARANAYAKE, PRADEEPIKA" userId="b72c290d-917b-42a0-b48e-94c82e242a3a" providerId="ADAL" clId="{F545C712-4A9F-4A26-8252-167A1297608B}" dt="2021-07-26T21:43:36.548" v="777"/>
        <pc:sldMkLst>
          <pc:docMk/>
          <pc:sldMk cId="3007568599" sldId="299"/>
        </pc:sldMkLst>
        <pc:spChg chg="del mod">
          <ac:chgData name="SAMARANAYAKE, PRADEEPIKA" userId="b72c290d-917b-42a0-b48e-94c82e242a3a" providerId="ADAL" clId="{F545C712-4A9F-4A26-8252-167A1297608B}" dt="2021-07-26T21:43:36.548" v="777"/>
          <ac:spMkLst>
            <pc:docMk/>
            <pc:sldMk cId="3007568599" sldId="299"/>
            <ac:spMk id="2" creationId="{C4B22FA0-BA43-4FB3-B8B8-40528C0A9633}"/>
          </ac:spMkLst>
        </pc:spChg>
        <pc:spChg chg="mod">
          <ac:chgData name="SAMARANAYAKE, PRADEEPIKA" userId="b72c290d-917b-42a0-b48e-94c82e242a3a" providerId="ADAL" clId="{F545C712-4A9F-4A26-8252-167A1297608B}" dt="2021-07-26T21:30:34.233" v="693" actId="113"/>
          <ac:spMkLst>
            <pc:docMk/>
            <pc:sldMk cId="3007568599" sldId="299"/>
            <ac:spMk id="5" creationId="{8AD2E63C-40F7-4CF4-BE57-F002221AABF4}"/>
          </ac:spMkLst>
        </pc:spChg>
        <pc:spChg chg="add mod">
          <ac:chgData name="SAMARANAYAKE, PRADEEPIKA" userId="b72c290d-917b-42a0-b48e-94c82e242a3a" providerId="ADAL" clId="{F545C712-4A9F-4A26-8252-167A1297608B}" dt="2021-07-26T21:43:36.548" v="777"/>
          <ac:spMkLst>
            <pc:docMk/>
            <pc:sldMk cId="3007568599" sldId="299"/>
            <ac:spMk id="11" creationId="{C86A3F34-96C3-4461-AF81-063F4E3D24AE}"/>
          </ac:spMkLst>
        </pc:spChg>
        <pc:picChg chg="add del mod">
          <ac:chgData name="SAMARANAYAKE, PRADEEPIKA" userId="b72c290d-917b-42a0-b48e-94c82e242a3a" providerId="ADAL" clId="{F545C712-4A9F-4A26-8252-167A1297608B}" dt="2021-07-26T21:33:38.218" v="697" actId="478"/>
          <ac:picMkLst>
            <pc:docMk/>
            <pc:sldMk cId="3007568599" sldId="299"/>
            <ac:picMk id="4" creationId="{BF8EF164-843F-4C1E-A408-EE756C86ECDA}"/>
          </ac:picMkLst>
        </pc:picChg>
        <pc:picChg chg="add mod">
          <ac:chgData name="SAMARANAYAKE, PRADEEPIKA" userId="b72c290d-917b-42a0-b48e-94c82e242a3a" providerId="ADAL" clId="{F545C712-4A9F-4A26-8252-167A1297608B}" dt="2021-07-26T21:34:13.560" v="701" actId="1440"/>
          <ac:picMkLst>
            <pc:docMk/>
            <pc:sldMk cId="3007568599" sldId="299"/>
            <ac:picMk id="7" creationId="{2A7076F1-7CFE-4D38-A903-CEE18EC85CBA}"/>
          </ac:picMkLst>
        </pc:picChg>
      </pc:sldChg>
      <pc:sldChg chg="del">
        <pc:chgData name="SAMARANAYAKE, PRADEEPIKA" userId="b72c290d-917b-42a0-b48e-94c82e242a3a" providerId="ADAL" clId="{F545C712-4A9F-4A26-8252-167A1297608B}" dt="2021-07-26T20:48:47.262" v="571" actId="47"/>
        <pc:sldMkLst>
          <pc:docMk/>
          <pc:sldMk cId="2075827561" sldId="302"/>
        </pc:sldMkLst>
      </pc:sldChg>
      <pc:sldChg chg="del">
        <pc:chgData name="SAMARANAYAKE, PRADEEPIKA" userId="b72c290d-917b-42a0-b48e-94c82e242a3a" providerId="ADAL" clId="{F545C712-4A9F-4A26-8252-167A1297608B}" dt="2021-07-26T20:49:03.842" v="574" actId="47"/>
        <pc:sldMkLst>
          <pc:docMk/>
          <pc:sldMk cId="2570347957" sldId="303"/>
        </pc:sldMkLst>
      </pc:sldChg>
      <pc:sldChg chg="addSp delSp modSp mod">
        <pc:chgData name="SAMARANAYAKE, PRADEEPIKA" userId="b72c290d-917b-42a0-b48e-94c82e242a3a" providerId="ADAL" clId="{F545C712-4A9F-4A26-8252-167A1297608B}" dt="2021-07-26T21:43:40.655" v="779"/>
        <pc:sldMkLst>
          <pc:docMk/>
          <pc:sldMk cId="2514384895" sldId="304"/>
        </pc:sldMkLst>
        <pc:spChg chg="del mod">
          <ac:chgData name="SAMARANAYAKE, PRADEEPIKA" userId="b72c290d-917b-42a0-b48e-94c82e242a3a" providerId="ADAL" clId="{F545C712-4A9F-4A26-8252-167A1297608B}" dt="2021-07-26T21:43:40.655" v="779"/>
          <ac:spMkLst>
            <pc:docMk/>
            <pc:sldMk cId="2514384895" sldId="304"/>
            <ac:spMk id="3" creationId="{A09C2CC8-7675-4EA7-B0DF-8BB3BBD066C4}"/>
          </ac:spMkLst>
        </pc:spChg>
        <pc:spChg chg="add mod">
          <ac:chgData name="SAMARANAYAKE, PRADEEPIKA" userId="b72c290d-917b-42a0-b48e-94c82e242a3a" providerId="ADAL" clId="{F545C712-4A9F-4A26-8252-167A1297608B}" dt="2021-07-26T21:43:40.655" v="779"/>
          <ac:spMkLst>
            <pc:docMk/>
            <pc:sldMk cId="2514384895" sldId="304"/>
            <ac:spMk id="7" creationId="{EC27D7AC-FD5E-4409-BAF2-2C155670AF78}"/>
          </ac:spMkLst>
        </pc:spChg>
      </pc:sldChg>
      <pc:sldChg chg="del">
        <pc:chgData name="SAMARANAYAKE, PRADEEPIKA" userId="b72c290d-917b-42a0-b48e-94c82e242a3a" providerId="ADAL" clId="{F545C712-4A9F-4A26-8252-167A1297608B}" dt="2021-07-26T20:48:49.890" v="572" actId="47"/>
        <pc:sldMkLst>
          <pc:docMk/>
          <pc:sldMk cId="1115881989" sldId="305"/>
        </pc:sldMkLst>
      </pc:sldChg>
      <pc:sldChg chg="addSp delSp modSp mod">
        <pc:chgData name="SAMARANAYAKE, PRADEEPIKA" userId="b72c290d-917b-42a0-b48e-94c82e242a3a" providerId="ADAL" clId="{F545C712-4A9F-4A26-8252-167A1297608B}" dt="2021-07-26T21:43:03.263" v="752"/>
        <pc:sldMkLst>
          <pc:docMk/>
          <pc:sldMk cId="3918090816" sldId="306"/>
        </pc:sldMkLst>
        <pc:spChg chg="del mod">
          <ac:chgData name="SAMARANAYAKE, PRADEEPIKA" userId="b72c290d-917b-42a0-b48e-94c82e242a3a" providerId="ADAL" clId="{F545C712-4A9F-4A26-8252-167A1297608B}" dt="2021-07-26T21:43:03.263" v="752"/>
          <ac:spMkLst>
            <pc:docMk/>
            <pc:sldMk cId="3918090816" sldId="306"/>
            <ac:spMk id="3" creationId="{4EF15B35-3E87-AB47-A668-38DD000ADF27}"/>
          </ac:spMkLst>
        </pc:spChg>
        <pc:spChg chg="add del mod">
          <ac:chgData name="SAMARANAYAKE, PRADEEPIKA" userId="b72c290d-917b-42a0-b48e-94c82e242a3a" providerId="ADAL" clId="{F545C712-4A9F-4A26-8252-167A1297608B}" dt="2021-07-26T21:14:30.019" v="652" actId="478"/>
          <ac:spMkLst>
            <pc:docMk/>
            <pc:sldMk cId="3918090816" sldId="306"/>
            <ac:spMk id="4" creationId="{267BB73F-D4F0-4B6F-B03C-498B64D33C9C}"/>
          </ac:spMkLst>
        </pc:spChg>
        <pc:spChg chg="mod">
          <ac:chgData name="SAMARANAYAKE, PRADEEPIKA" userId="b72c290d-917b-42a0-b48e-94c82e242a3a" providerId="ADAL" clId="{F545C712-4A9F-4A26-8252-167A1297608B}" dt="2021-07-26T16:59:14.220" v="15"/>
          <ac:spMkLst>
            <pc:docMk/>
            <pc:sldMk cId="3918090816" sldId="306"/>
            <ac:spMk id="15" creationId="{66F458A5-2AF5-4290-8A07-8B68C223F81D}"/>
          </ac:spMkLst>
        </pc:spChg>
        <pc:spChg chg="add mod">
          <ac:chgData name="SAMARANAYAKE, PRADEEPIKA" userId="b72c290d-917b-42a0-b48e-94c82e242a3a" providerId="ADAL" clId="{F545C712-4A9F-4A26-8252-167A1297608B}" dt="2021-07-26T21:43:03.263" v="752"/>
          <ac:spMkLst>
            <pc:docMk/>
            <pc:sldMk cId="3918090816" sldId="306"/>
            <ac:spMk id="19" creationId="{085023BB-5B46-4C2A-B38E-5DDC9CDCDECC}"/>
          </ac:spMkLst>
        </pc:spChg>
        <pc:spChg chg="mod">
          <ac:chgData name="SAMARANAYAKE, PRADEEPIKA" userId="b72c290d-917b-42a0-b48e-94c82e242a3a" providerId="ADAL" clId="{F545C712-4A9F-4A26-8252-167A1297608B}" dt="2021-07-26T20:51:07.771" v="585" actId="12"/>
          <ac:spMkLst>
            <pc:docMk/>
            <pc:sldMk cId="3918090816" sldId="306"/>
            <ac:spMk id="22" creationId="{23D3E45C-9B28-4C7C-8C11-4113DB062CDF}"/>
          </ac:spMkLst>
        </pc:spChg>
        <pc:picChg chg="del">
          <ac:chgData name="SAMARANAYAKE, PRADEEPIKA" userId="b72c290d-917b-42a0-b48e-94c82e242a3a" providerId="ADAL" clId="{F545C712-4A9F-4A26-8252-167A1297608B}" dt="2021-07-26T21:12:45.747" v="648" actId="478"/>
          <ac:picMkLst>
            <pc:docMk/>
            <pc:sldMk cId="3918090816" sldId="306"/>
            <ac:picMk id="6" creationId="{BF79C0FC-6A53-48FD-A2FB-DC1F7E6C6B69}"/>
          </ac:picMkLst>
        </pc:picChg>
        <pc:picChg chg="add mod">
          <ac:chgData name="SAMARANAYAKE, PRADEEPIKA" userId="b72c290d-917b-42a0-b48e-94c82e242a3a" providerId="ADAL" clId="{F545C712-4A9F-4A26-8252-167A1297608B}" dt="2021-07-26T21:14:44.553" v="654" actId="1440"/>
          <ac:picMkLst>
            <pc:docMk/>
            <pc:sldMk cId="3918090816" sldId="306"/>
            <ac:picMk id="7" creationId="{399EC3ED-A294-4F8B-AF85-99DF85266C17}"/>
          </ac:picMkLst>
        </pc:picChg>
        <pc:picChg chg="mod">
          <ac:chgData name="SAMARANAYAKE, PRADEEPIKA" userId="b72c290d-917b-42a0-b48e-94c82e242a3a" providerId="ADAL" clId="{F545C712-4A9F-4A26-8252-167A1297608B}" dt="2021-07-26T21:14:20.985" v="651" actId="14100"/>
          <ac:picMkLst>
            <pc:docMk/>
            <pc:sldMk cId="3918090816" sldId="306"/>
            <ac:picMk id="17" creationId="{1FE05F69-81FE-41EC-874F-C9DA7048A589}"/>
          </ac:picMkLst>
        </pc:picChg>
      </pc:sldChg>
      <pc:sldChg chg="addSp delSp modSp mod">
        <pc:chgData name="SAMARANAYAKE, PRADEEPIKA" userId="b72c290d-917b-42a0-b48e-94c82e242a3a" providerId="ADAL" clId="{F545C712-4A9F-4A26-8252-167A1297608B}" dt="2021-07-26T21:43:13.214" v="756"/>
        <pc:sldMkLst>
          <pc:docMk/>
          <pc:sldMk cId="1031830679" sldId="307"/>
        </pc:sldMkLst>
        <pc:spChg chg="del mod">
          <ac:chgData name="SAMARANAYAKE, PRADEEPIKA" userId="b72c290d-917b-42a0-b48e-94c82e242a3a" providerId="ADAL" clId="{F545C712-4A9F-4A26-8252-167A1297608B}" dt="2021-07-26T21:43:13.214" v="756"/>
          <ac:spMkLst>
            <pc:docMk/>
            <pc:sldMk cId="1031830679" sldId="307"/>
            <ac:spMk id="3" creationId="{4EF15B35-3E87-AB47-A668-38DD000ADF27}"/>
          </ac:spMkLst>
        </pc:spChg>
        <pc:spChg chg="add del mod">
          <ac:chgData name="SAMARANAYAKE, PRADEEPIKA" userId="b72c290d-917b-42a0-b48e-94c82e242a3a" providerId="ADAL" clId="{F545C712-4A9F-4A26-8252-167A1297608B}" dt="2021-07-26T19:09:56.694" v="214" actId="478"/>
          <ac:spMkLst>
            <pc:docMk/>
            <pc:sldMk cId="1031830679" sldId="307"/>
            <ac:spMk id="12" creationId="{E1F30D63-B95F-478C-B026-58F6B5BAB316}"/>
          </ac:spMkLst>
        </pc:spChg>
        <pc:spChg chg="del">
          <ac:chgData name="SAMARANAYAKE, PRADEEPIKA" userId="b72c290d-917b-42a0-b48e-94c82e242a3a" providerId="ADAL" clId="{F545C712-4A9F-4A26-8252-167A1297608B}" dt="2021-07-26T18:12:23.511" v="186" actId="478"/>
          <ac:spMkLst>
            <pc:docMk/>
            <pc:sldMk cId="1031830679" sldId="307"/>
            <ac:spMk id="13" creationId="{E57C0BC3-6AC4-4236-A168-323485AD8A14}"/>
          </ac:spMkLst>
        </pc:spChg>
        <pc:spChg chg="add mod">
          <ac:chgData name="SAMARANAYAKE, PRADEEPIKA" userId="b72c290d-917b-42a0-b48e-94c82e242a3a" providerId="ADAL" clId="{F545C712-4A9F-4A26-8252-167A1297608B}" dt="2021-07-26T20:44:43.806" v="549" actId="113"/>
          <ac:spMkLst>
            <pc:docMk/>
            <pc:sldMk cId="1031830679" sldId="307"/>
            <ac:spMk id="14" creationId="{3A5A9E93-77E9-4122-8855-BFFC061265D1}"/>
          </ac:spMkLst>
        </pc:spChg>
        <pc:spChg chg="mod">
          <ac:chgData name="SAMARANAYAKE, PRADEEPIKA" userId="b72c290d-917b-42a0-b48e-94c82e242a3a" providerId="ADAL" clId="{F545C712-4A9F-4A26-8252-167A1297608B}" dt="2021-07-26T16:59:32.375" v="17"/>
          <ac:spMkLst>
            <pc:docMk/>
            <pc:sldMk cId="1031830679" sldId="307"/>
            <ac:spMk id="15" creationId="{66F458A5-2AF5-4290-8A07-8B68C223F81D}"/>
          </ac:spMkLst>
        </pc:spChg>
        <pc:spChg chg="add mod">
          <ac:chgData name="SAMARANAYAKE, PRADEEPIKA" userId="b72c290d-917b-42a0-b48e-94c82e242a3a" providerId="ADAL" clId="{F545C712-4A9F-4A26-8252-167A1297608B}" dt="2021-07-26T19:10:21.708" v="219" actId="1076"/>
          <ac:spMkLst>
            <pc:docMk/>
            <pc:sldMk cId="1031830679" sldId="307"/>
            <ac:spMk id="16" creationId="{C63E34A5-044B-4DF7-BBC7-4C80E16533B0}"/>
          </ac:spMkLst>
        </pc:spChg>
        <pc:spChg chg="add mod">
          <ac:chgData name="SAMARANAYAKE, PRADEEPIKA" userId="b72c290d-917b-42a0-b48e-94c82e242a3a" providerId="ADAL" clId="{F545C712-4A9F-4A26-8252-167A1297608B}" dt="2021-07-26T20:45:08.185" v="553" actId="1076"/>
          <ac:spMkLst>
            <pc:docMk/>
            <pc:sldMk cId="1031830679" sldId="307"/>
            <ac:spMk id="19" creationId="{3AE7B9B6-C6EA-4A86-A76E-B7A0C2E121B4}"/>
          </ac:spMkLst>
        </pc:spChg>
        <pc:spChg chg="add del mod">
          <ac:chgData name="SAMARANAYAKE, PRADEEPIKA" userId="b72c290d-917b-42a0-b48e-94c82e242a3a" providerId="ADAL" clId="{F545C712-4A9F-4A26-8252-167A1297608B}" dt="2021-07-26T19:09:03.171" v="201" actId="478"/>
          <ac:spMkLst>
            <pc:docMk/>
            <pc:sldMk cId="1031830679" sldId="307"/>
            <ac:spMk id="20" creationId="{D472B08C-441A-479D-AFAE-41EAEC1E8763}"/>
          </ac:spMkLst>
        </pc:spChg>
        <pc:spChg chg="add mod">
          <ac:chgData name="SAMARANAYAKE, PRADEEPIKA" userId="b72c290d-917b-42a0-b48e-94c82e242a3a" providerId="ADAL" clId="{F545C712-4A9F-4A26-8252-167A1297608B}" dt="2021-07-26T20:45:04.551" v="552" actId="1076"/>
          <ac:spMkLst>
            <pc:docMk/>
            <pc:sldMk cId="1031830679" sldId="307"/>
            <ac:spMk id="22" creationId="{EB1CDB88-A7FD-4C18-A926-0C3837D7800A}"/>
          </ac:spMkLst>
        </pc:spChg>
        <pc:spChg chg="del">
          <ac:chgData name="SAMARANAYAKE, PRADEEPIKA" userId="b72c290d-917b-42a0-b48e-94c82e242a3a" providerId="ADAL" clId="{F545C712-4A9F-4A26-8252-167A1297608B}" dt="2021-07-26T18:12:24.263" v="187" actId="478"/>
          <ac:spMkLst>
            <pc:docMk/>
            <pc:sldMk cId="1031830679" sldId="307"/>
            <ac:spMk id="23" creationId="{3E0E9F6A-339B-4575-8097-C03B6AF82374}"/>
          </ac:spMkLst>
        </pc:spChg>
        <pc:spChg chg="del">
          <ac:chgData name="SAMARANAYAKE, PRADEEPIKA" userId="b72c290d-917b-42a0-b48e-94c82e242a3a" providerId="ADAL" clId="{F545C712-4A9F-4A26-8252-167A1297608B}" dt="2021-07-26T18:12:24.851" v="188" actId="478"/>
          <ac:spMkLst>
            <pc:docMk/>
            <pc:sldMk cId="1031830679" sldId="307"/>
            <ac:spMk id="24" creationId="{86A20DE9-E7BB-42CE-96EC-6C6FC51FACFF}"/>
          </ac:spMkLst>
        </pc:spChg>
        <pc:spChg chg="del">
          <ac:chgData name="SAMARANAYAKE, PRADEEPIKA" userId="b72c290d-917b-42a0-b48e-94c82e242a3a" providerId="ADAL" clId="{F545C712-4A9F-4A26-8252-167A1297608B}" dt="2021-07-26T18:12:25.780" v="189" actId="478"/>
          <ac:spMkLst>
            <pc:docMk/>
            <pc:sldMk cId="1031830679" sldId="307"/>
            <ac:spMk id="25" creationId="{A69E0CA8-231B-49A7-BFE1-C8A3A645F92B}"/>
          </ac:spMkLst>
        </pc:spChg>
        <pc:spChg chg="del mod">
          <ac:chgData name="SAMARANAYAKE, PRADEEPIKA" userId="b72c290d-917b-42a0-b48e-94c82e242a3a" providerId="ADAL" clId="{F545C712-4A9F-4A26-8252-167A1297608B}" dt="2021-07-26T19:09:48.861" v="213" actId="478"/>
          <ac:spMkLst>
            <pc:docMk/>
            <pc:sldMk cId="1031830679" sldId="307"/>
            <ac:spMk id="26" creationId="{CF0DA48A-6E41-49C4-BCA8-7314D2BBFF52}"/>
          </ac:spMkLst>
        </pc:spChg>
        <pc:spChg chg="del mod">
          <ac:chgData name="SAMARANAYAKE, PRADEEPIKA" userId="b72c290d-917b-42a0-b48e-94c82e242a3a" providerId="ADAL" clId="{F545C712-4A9F-4A26-8252-167A1297608B}" dt="2021-07-26T20:43:52.415" v="536" actId="478"/>
          <ac:spMkLst>
            <pc:docMk/>
            <pc:sldMk cId="1031830679" sldId="307"/>
            <ac:spMk id="27" creationId="{4CD8A9FB-11C4-4F95-BF0D-F7FC608C7EAE}"/>
          </ac:spMkLst>
        </pc:spChg>
        <pc:spChg chg="add mod">
          <ac:chgData name="SAMARANAYAKE, PRADEEPIKA" userId="b72c290d-917b-42a0-b48e-94c82e242a3a" providerId="ADAL" clId="{F545C712-4A9F-4A26-8252-167A1297608B}" dt="2021-07-26T20:45:01.274" v="551" actId="1076"/>
          <ac:spMkLst>
            <pc:docMk/>
            <pc:sldMk cId="1031830679" sldId="307"/>
            <ac:spMk id="28" creationId="{00209254-0BD7-47B2-B2D0-D7D609EE7747}"/>
          </ac:spMkLst>
        </pc:spChg>
        <pc:spChg chg="add mod">
          <ac:chgData name="SAMARANAYAKE, PRADEEPIKA" userId="b72c290d-917b-42a0-b48e-94c82e242a3a" providerId="ADAL" clId="{F545C712-4A9F-4A26-8252-167A1297608B}" dt="2021-07-26T20:44:59.054" v="550" actId="1076"/>
          <ac:spMkLst>
            <pc:docMk/>
            <pc:sldMk cId="1031830679" sldId="307"/>
            <ac:spMk id="29" creationId="{1159EE9D-2C78-4DF3-A687-9D34CEB5D09B}"/>
          </ac:spMkLst>
        </pc:spChg>
        <pc:spChg chg="add mod">
          <ac:chgData name="SAMARANAYAKE, PRADEEPIKA" userId="b72c290d-917b-42a0-b48e-94c82e242a3a" providerId="ADAL" clId="{F545C712-4A9F-4A26-8252-167A1297608B}" dt="2021-07-26T20:21:55.597" v="516" actId="113"/>
          <ac:spMkLst>
            <pc:docMk/>
            <pc:sldMk cId="1031830679" sldId="307"/>
            <ac:spMk id="30" creationId="{080F8D83-C58F-4380-BDFF-7275793B1AC0}"/>
          </ac:spMkLst>
        </pc:spChg>
        <pc:spChg chg="add mod">
          <ac:chgData name="SAMARANAYAKE, PRADEEPIKA" userId="b72c290d-917b-42a0-b48e-94c82e242a3a" providerId="ADAL" clId="{F545C712-4A9F-4A26-8252-167A1297608B}" dt="2021-07-26T19:12:25.347" v="233" actId="1076"/>
          <ac:spMkLst>
            <pc:docMk/>
            <pc:sldMk cId="1031830679" sldId="307"/>
            <ac:spMk id="32" creationId="{6F2FD699-EC61-4F71-927D-1CB088A5B914}"/>
          </ac:spMkLst>
        </pc:spChg>
        <pc:spChg chg="add mod">
          <ac:chgData name="SAMARANAYAKE, PRADEEPIKA" userId="b72c290d-917b-42a0-b48e-94c82e242a3a" providerId="ADAL" clId="{F545C712-4A9F-4A26-8252-167A1297608B}" dt="2021-07-26T20:44:18.862" v="543" actId="113"/>
          <ac:spMkLst>
            <pc:docMk/>
            <pc:sldMk cId="1031830679" sldId="307"/>
            <ac:spMk id="34" creationId="{12A10117-85F2-4FE2-93FA-BE167187FBC3}"/>
          </ac:spMkLst>
        </pc:spChg>
        <pc:spChg chg="add mod">
          <ac:chgData name="SAMARANAYAKE, PRADEEPIKA" userId="b72c290d-917b-42a0-b48e-94c82e242a3a" providerId="ADAL" clId="{F545C712-4A9F-4A26-8252-167A1297608B}" dt="2021-07-26T20:44:04.759" v="538" actId="1076"/>
          <ac:spMkLst>
            <pc:docMk/>
            <pc:sldMk cId="1031830679" sldId="307"/>
            <ac:spMk id="36" creationId="{0C6FD457-FCA3-4ECF-B7EB-089260BF008A}"/>
          </ac:spMkLst>
        </pc:spChg>
        <pc:spChg chg="add mod">
          <ac:chgData name="SAMARANAYAKE, PRADEEPIKA" userId="b72c290d-917b-42a0-b48e-94c82e242a3a" providerId="ADAL" clId="{F545C712-4A9F-4A26-8252-167A1297608B}" dt="2021-07-26T20:44:26.482" v="544"/>
          <ac:spMkLst>
            <pc:docMk/>
            <pc:sldMk cId="1031830679" sldId="307"/>
            <ac:spMk id="38" creationId="{EED75503-BFC8-472F-B936-6ED5B7FF5A6C}"/>
          </ac:spMkLst>
        </pc:spChg>
        <pc:spChg chg="add mod">
          <ac:chgData name="SAMARANAYAKE, PRADEEPIKA" userId="b72c290d-917b-42a0-b48e-94c82e242a3a" providerId="ADAL" clId="{F545C712-4A9F-4A26-8252-167A1297608B}" dt="2021-07-26T20:44:10.371" v="540" actId="1076"/>
          <ac:spMkLst>
            <pc:docMk/>
            <pc:sldMk cId="1031830679" sldId="307"/>
            <ac:spMk id="40" creationId="{E1DBB003-5321-4F05-A682-4AF080A13426}"/>
          </ac:spMkLst>
        </pc:spChg>
        <pc:spChg chg="add del mod">
          <ac:chgData name="SAMARANAYAKE, PRADEEPIKA" userId="b72c290d-917b-42a0-b48e-94c82e242a3a" providerId="ADAL" clId="{F545C712-4A9F-4A26-8252-167A1297608B}" dt="2021-07-26T21:20:29.375" v="662" actId="478"/>
          <ac:spMkLst>
            <pc:docMk/>
            <pc:sldMk cId="1031830679" sldId="307"/>
            <ac:spMk id="44" creationId="{DA6A7ACE-05DB-40B5-A444-7FBEAB73970E}"/>
          </ac:spMkLst>
        </pc:spChg>
        <pc:spChg chg="add mod">
          <ac:chgData name="SAMARANAYAKE, PRADEEPIKA" userId="b72c290d-917b-42a0-b48e-94c82e242a3a" providerId="ADAL" clId="{F545C712-4A9F-4A26-8252-167A1297608B}" dt="2021-07-26T21:43:13.214" v="756"/>
          <ac:spMkLst>
            <pc:docMk/>
            <pc:sldMk cId="1031830679" sldId="307"/>
            <ac:spMk id="45" creationId="{0FD0ED7D-A563-4092-8136-CF96C387FAE0}"/>
          </ac:spMkLst>
        </pc:spChg>
        <pc:picChg chg="del">
          <ac:chgData name="SAMARANAYAKE, PRADEEPIKA" userId="b72c290d-917b-42a0-b48e-94c82e242a3a" providerId="ADAL" clId="{F545C712-4A9F-4A26-8252-167A1297608B}" dt="2021-07-26T21:20:25.495" v="661" actId="478"/>
          <ac:picMkLst>
            <pc:docMk/>
            <pc:sldMk cId="1031830679" sldId="307"/>
            <ac:picMk id="6" creationId="{BF79C0FC-6A53-48FD-A2FB-DC1F7E6C6B69}"/>
          </ac:picMkLst>
        </pc:picChg>
        <pc:picChg chg="mod">
          <ac:chgData name="SAMARANAYAKE, PRADEEPIKA" userId="b72c290d-917b-42a0-b48e-94c82e242a3a" providerId="ADAL" clId="{F545C712-4A9F-4A26-8252-167A1297608B}" dt="2021-07-26T21:20:52.315" v="668" actId="14100"/>
          <ac:picMkLst>
            <pc:docMk/>
            <pc:sldMk cId="1031830679" sldId="307"/>
            <ac:picMk id="17" creationId="{1FE05F69-81FE-41EC-874F-C9DA7048A589}"/>
          </ac:picMkLst>
        </pc:picChg>
        <pc:picChg chg="add mod">
          <ac:chgData name="SAMARANAYAKE, PRADEEPIKA" userId="b72c290d-917b-42a0-b48e-94c82e242a3a" providerId="ADAL" clId="{F545C712-4A9F-4A26-8252-167A1297608B}" dt="2021-07-26T21:20:39.408" v="665" actId="1440"/>
          <ac:picMkLst>
            <pc:docMk/>
            <pc:sldMk cId="1031830679" sldId="307"/>
            <ac:picMk id="42" creationId="{CD2EA173-F94A-4386-A408-7C2EF2F4ACF0}"/>
          </ac:picMkLst>
        </pc:picChg>
      </pc:sldChg>
      <pc:sldChg chg="addSp delSp modSp mod">
        <pc:chgData name="SAMARANAYAKE, PRADEEPIKA" userId="b72c290d-917b-42a0-b48e-94c82e242a3a" providerId="ADAL" clId="{F545C712-4A9F-4A26-8252-167A1297608B}" dt="2021-07-26T21:43:08.400" v="754"/>
        <pc:sldMkLst>
          <pc:docMk/>
          <pc:sldMk cId="3092805296" sldId="308"/>
        </pc:sldMkLst>
        <pc:spChg chg="del mod">
          <ac:chgData name="SAMARANAYAKE, PRADEEPIKA" userId="b72c290d-917b-42a0-b48e-94c82e242a3a" providerId="ADAL" clId="{F545C712-4A9F-4A26-8252-167A1297608B}" dt="2021-07-26T21:43:08.400" v="754"/>
          <ac:spMkLst>
            <pc:docMk/>
            <pc:sldMk cId="3092805296" sldId="308"/>
            <ac:spMk id="3" creationId="{4EF15B35-3E87-AB47-A668-38DD000ADF27}"/>
          </ac:spMkLst>
        </pc:spChg>
        <pc:spChg chg="add mod">
          <ac:chgData name="SAMARANAYAKE, PRADEEPIKA" userId="b72c290d-917b-42a0-b48e-94c82e242a3a" providerId="ADAL" clId="{F545C712-4A9F-4A26-8252-167A1297608B}" dt="2021-07-26T20:55:35.401" v="600" actId="1076"/>
          <ac:spMkLst>
            <pc:docMk/>
            <pc:sldMk cId="3092805296" sldId="308"/>
            <ac:spMk id="5" creationId="{72A826A8-FF9A-4BF4-8B06-DE65294552AB}"/>
          </ac:spMkLst>
        </pc:spChg>
        <pc:spChg chg="del">
          <ac:chgData name="SAMARANAYAKE, PRADEEPIKA" userId="b72c290d-917b-42a0-b48e-94c82e242a3a" providerId="ADAL" clId="{F545C712-4A9F-4A26-8252-167A1297608B}" dt="2021-07-26T18:09:31.975" v="163" actId="478"/>
          <ac:spMkLst>
            <pc:docMk/>
            <pc:sldMk cId="3092805296" sldId="308"/>
            <ac:spMk id="13" creationId="{E57C0BC3-6AC4-4236-A168-323485AD8A14}"/>
          </ac:spMkLst>
        </pc:spChg>
        <pc:spChg chg="add mod">
          <ac:chgData name="SAMARANAYAKE, PRADEEPIKA" userId="b72c290d-917b-42a0-b48e-94c82e242a3a" providerId="ADAL" clId="{F545C712-4A9F-4A26-8252-167A1297608B}" dt="2021-07-26T20:55:08.928" v="592" actId="1076"/>
          <ac:spMkLst>
            <pc:docMk/>
            <pc:sldMk cId="3092805296" sldId="308"/>
            <ac:spMk id="14" creationId="{655AA56C-BA22-48A9-A9CA-60F6C82D0182}"/>
          </ac:spMkLst>
        </pc:spChg>
        <pc:spChg chg="mod">
          <ac:chgData name="SAMARANAYAKE, PRADEEPIKA" userId="b72c290d-917b-42a0-b48e-94c82e242a3a" providerId="ADAL" clId="{F545C712-4A9F-4A26-8252-167A1297608B}" dt="2021-07-26T18:09:43.669" v="165" actId="1076"/>
          <ac:spMkLst>
            <pc:docMk/>
            <pc:sldMk cId="3092805296" sldId="308"/>
            <ac:spMk id="15" creationId="{66F458A5-2AF5-4290-8A07-8B68C223F81D}"/>
          </ac:spMkLst>
        </pc:spChg>
        <pc:spChg chg="del mod">
          <ac:chgData name="SAMARANAYAKE, PRADEEPIKA" userId="b72c290d-917b-42a0-b48e-94c82e242a3a" providerId="ADAL" clId="{F545C712-4A9F-4A26-8252-167A1297608B}" dt="2021-07-26T18:08:44.860" v="148" actId="478"/>
          <ac:spMkLst>
            <pc:docMk/>
            <pc:sldMk cId="3092805296" sldId="308"/>
            <ac:spMk id="16" creationId="{F61CDCE9-FB7D-41B0-8BB7-F6B163139F58}"/>
          </ac:spMkLst>
        </pc:spChg>
        <pc:spChg chg="add mod">
          <ac:chgData name="SAMARANAYAKE, PRADEEPIKA" userId="b72c290d-917b-42a0-b48e-94c82e242a3a" providerId="ADAL" clId="{F545C712-4A9F-4A26-8252-167A1297608B}" dt="2021-07-26T20:55:12.084" v="593" actId="1076"/>
          <ac:spMkLst>
            <pc:docMk/>
            <pc:sldMk cId="3092805296" sldId="308"/>
            <ac:spMk id="19" creationId="{0A35662C-B191-4D31-876E-216E735BB4DA}"/>
          </ac:spMkLst>
        </pc:spChg>
        <pc:spChg chg="add mod">
          <ac:chgData name="SAMARANAYAKE, PRADEEPIKA" userId="b72c290d-917b-42a0-b48e-94c82e242a3a" providerId="ADAL" clId="{F545C712-4A9F-4A26-8252-167A1297608B}" dt="2021-07-26T20:57:22.876" v="609" actId="255"/>
          <ac:spMkLst>
            <pc:docMk/>
            <pc:sldMk cId="3092805296" sldId="308"/>
            <ac:spMk id="20" creationId="{5448AF62-ABE2-42DB-A935-8AD932460A56}"/>
          </ac:spMkLst>
        </pc:spChg>
        <pc:spChg chg="add mod">
          <ac:chgData name="SAMARANAYAKE, PRADEEPIKA" userId="b72c290d-917b-42a0-b48e-94c82e242a3a" providerId="ADAL" clId="{F545C712-4A9F-4A26-8252-167A1297608B}" dt="2021-07-26T20:55:14.574" v="594" actId="1076"/>
          <ac:spMkLst>
            <pc:docMk/>
            <pc:sldMk cId="3092805296" sldId="308"/>
            <ac:spMk id="21" creationId="{A6BF7BC5-4CC7-4E3A-846D-10216F03E259}"/>
          </ac:spMkLst>
        </pc:spChg>
        <pc:spChg chg="add mod">
          <ac:chgData name="SAMARANAYAKE, PRADEEPIKA" userId="b72c290d-917b-42a0-b48e-94c82e242a3a" providerId="ADAL" clId="{F545C712-4A9F-4A26-8252-167A1297608B}" dt="2021-07-26T20:55:18.097" v="595" actId="1076"/>
          <ac:spMkLst>
            <pc:docMk/>
            <pc:sldMk cId="3092805296" sldId="308"/>
            <ac:spMk id="22" creationId="{44D4F95C-18B3-4259-9DBB-08753879EAD3}"/>
          </ac:spMkLst>
        </pc:spChg>
        <pc:spChg chg="del">
          <ac:chgData name="SAMARANAYAKE, PRADEEPIKA" userId="b72c290d-917b-42a0-b48e-94c82e242a3a" providerId="ADAL" clId="{F545C712-4A9F-4A26-8252-167A1297608B}" dt="2021-07-26T18:09:31.282" v="162" actId="478"/>
          <ac:spMkLst>
            <pc:docMk/>
            <pc:sldMk cId="3092805296" sldId="308"/>
            <ac:spMk id="23" creationId="{3E0E9F6A-339B-4575-8097-C03B6AF82374}"/>
          </ac:spMkLst>
        </pc:spChg>
        <pc:spChg chg="del">
          <ac:chgData name="SAMARANAYAKE, PRADEEPIKA" userId="b72c290d-917b-42a0-b48e-94c82e242a3a" providerId="ADAL" clId="{F545C712-4A9F-4A26-8252-167A1297608B}" dt="2021-07-26T18:09:29.365" v="161" actId="478"/>
          <ac:spMkLst>
            <pc:docMk/>
            <pc:sldMk cId="3092805296" sldId="308"/>
            <ac:spMk id="24" creationId="{86A20DE9-E7BB-42CE-96EC-6C6FC51FACFF}"/>
          </ac:spMkLst>
        </pc:spChg>
        <pc:spChg chg="del">
          <ac:chgData name="SAMARANAYAKE, PRADEEPIKA" userId="b72c290d-917b-42a0-b48e-94c82e242a3a" providerId="ADAL" clId="{F545C712-4A9F-4A26-8252-167A1297608B}" dt="2021-07-26T18:09:28.245" v="160" actId="478"/>
          <ac:spMkLst>
            <pc:docMk/>
            <pc:sldMk cId="3092805296" sldId="308"/>
            <ac:spMk id="25" creationId="{A69E0CA8-231B-49A7-BFE1-C8A3A645F92B}"/>
          </ac:spMkLst>
        </pc:spChg>
        <pc:spChg chg="add mod">
          <ac:chgData name="SAMARANAYAKE, PRADEEPIKA" userId="b72c290d-917b-42a0-b48e-94c82e242a3a" providerId="ADAL" clId="{F545C712-4A9F-4A26-8252-167A1297608B}" dt="2021-07-26T20:55:40.163" v="601" actId="1076"/>
          <ac:spMkLst>
            <pc:docMk/>
            <pc:sldMk cId="3092805296" sldId="308"/>
            <ac:spMk id="26" creationId="{D0C3C256-5D43-4D49-B40C-C4A744F0BA22}"/>
          </ac:spMkLst>
        </pc:spChg>
        <pc:spChg chg="add mod">
          <ac:chgData name="SAMARANAYAKE, PRADEEPIKA" userId="b72c290d-917b-42a0-b48e-94c82e242a3a" providerId="ADAL" clId="{F545C712-4A9F-4A26-8252-167A1297608B}" dt="2021-07-26T20:55:55.145" v="605" actId="1076"/>
          <ac:spMkLst>
            <pc:docMk/>
            <pc:sldMk cId="3092805296" sldId="308"/>
            <ac:spMk id="27" creationId="{43AD5C37-7D13-4562-AD3C-C06EFD862F10}"/>
          </ac:spMkLst>
        </pc:spChg>
        <pc:spChg chg="add mod">
          <ac:chgData name="SAMARANAYAKE, PRADEEPIKA" userId="b72c290d-917b-42a0-b48e-94c82e242a3a" providerId="ADAL" clId="{F545C712-4A9F-4A26-8252-167A1297608B}" dt="2021-07-26T20:55:20.919" v="596" actId="1076"/>
          <ac:spMkLst>
            <pc:docMk/>
            <pc:sldMk cId="3092805296" sldId="308"/>
            <ac:spMk id="28" creationId="{BAF3DFFD-67E1-48F0-9A56-AA0A9F50B47D}"/>
          </ac:spMkLst>
        </pc:spChg>
        <pc:spChg chg="add mod">
          <ac:chgData name="SAMARANAYAKE, PRADEEPIKA" userId="b72c290d-917b-42a0-b48e-94c82e242a3a" providerId="ADAL" clId="{F545C712-4A9F-4A26-8252-167A1297608B}" dt="2021-07-26T20:55:24.321" v="597" actId="1076"/>
          <ac:spMkLst>
            <pc:docMk/>
            <pc:sldMk cId="3092805296" sldId="308"/>
            <ac:spMk id="29" creationId="{D648E71E-CD0C-4382-9BA6-1160B92FB799}"/>
          </ac:spMkLst>
        </pc:spChg>
        <pc:spChg chg="add mod">
          <ac:chgData name="SAMARANAYAKE, PRADEEPIKA" userId="b72c290d-917b-42a0-b48e-94c82e242a3a" providerId="ADAL" clId="{F545C712-4A9F-4A26-8252-167A1297608B}" dt="2021-07-26T20:55:58.053" v="606" actId="1076"/>
          <ac:spMkLst>
            <pc:docMk/>
            <pc:sldMk cId="3092805296" sldId="308"/>
            <ac:spMk id="31" creationId="{45DAB3B3-2A4E-46BD-8BCF-350F34057A70}"/>
          </ac:spMkLst>
        </pc:spChg>
        <pc:spChg chg="add mod">
          <ac:chgData name="SAMARANAYAKE, PRADEEPIKA" userId="b72c290d-917b-42a0-b48e-94c82e242a3a" providerId="ADAL" clId="{F545C712-4A9F-4A26-8252-167A1297608B}" dt="2021-07-26T20:55:45.041" v="602" actId="1076"/>
          <ac:spMkLst>
            <pc:docMk/>
            <pc:sldMk cId="3092805296" sldId="308"/>
            <ac:spMk id="32" creationId="{6D373D63-2CB1-4CEB-B449-18A1A06954B5}"/>
          </ac:spMkLst>
        </pc:spChg>
        <pc:spChg chg="add mod">
          <ac:chgData name="SAMARANAYAKE, PRADEEPIKA" userId="b72c290d-917b-42a0-b48e-94c82e242a3a" providerId="ADAL" clId="{F545C712-4A9F-4A26-8252-167A1297608B}" dt="2021-07-26T20:55:26.641" v="598" actId="1076"/>
          <ac:spMkLst>
            <pc:docMk/>
            <pc:sldMk cId="3092805296" sldId="308"/>
            <ac:spMk id="34" creationId="{934F4E3B-6734-46E4-9386-5B6B4B7A2285}"/>
          </ac:spMkLst>
        </pc:spChg>
        <pc:spChg chg="add mod">
          <ac:chgData name="SAMARANAYAKE, PRADEEPIKA" userId="b72c290d-917b-42a0-b48e-94c82e242a3a" providerId="ADAL" clId="{F545C712-4A9F-4A26-8252-167A1297608B}" dt="2021-07-26T20:55:29.417" v="599" actId="1076"/>
          <ac:spMkLst>
            <pc:docMk/>
            <pc:sldMk cId="3092805296" sldId="308"/>
            <ac:spMk id="36" creationId="{00E48CA1-1CB4-4E0F-9094-03B5A9DC83BF}"/>
          </ac:spMkLst>
        </pc:spChg>
        <pc:spChg chg="add mod">
          <ac:chgData name="SAMARANAYAKE, PRADEEPIKA" userId="b72c290d-917b-42a0-b48e-94c82e242a3a" providerId="ADAL" clId="{F545C712-4A9F-4A26-8252-167A1297608B}" dt="2021-07-26T20:56:24.611" v="608" actId="1076"/>
          <ac:spMkLst>
            <pc:docMk/>
            <pc:sldMk cId="3092805296" sldId="308"/>
            <ac:spMk id="38" creationId="{F67B01F4-DD87-438E-9DB6-A1275FF23D45}"/>
          </ac:spMkLst>
        </pc:spChg>
        <pc:spChg chg="add mod">
          <ac:chgData name="SAMARANAYAKE, PRADEEPIKA" userId="b72c290d-917b-42a0-b48e-94c82e242a3a" providerId="ADAL" clId="{F545C712-4A9F-4A26-8252-167A1297608B}" dt="2021-07-26T20:55:48.001" v="603" actId="1076"/>
          <ac:spMkLst>
            <pc:docMk/>
            <pc:sldMk cId="3092805296" sldId="308"/>
            <ac:spMk id="39" creationId="{48889AD3-B8EE-43BF-9E7C-86AC609827D1}"/>
          </ac:spMkLst>
        </pc:spChg>
        <pc:spChg chg="add del mod">
          <ac:chgData name="SAMARANAYAKE, PRADEEPIKA" userId="b72c290d-917b-42a0-b48e-94c82e242a3a" providerId="ADAL" clId="{F545C712-4A9F-4A26-8252-167A1297608B}" dt="2021-07-26T18:08:53.687" v="149" actId="478"/>
          <ac:spMkLst>
            <pc:docMk/>
            <pc:sldMk cId="3092805296" sldId="308"/>
            <ac:spMk id="41" creationId="{AE5BB1C5-66B7-4E81-8B2D-6AD0B8F7CD29}"/>
          </ac:spMkLst>
        </pc:spChg>
        <pc:spChg chg="add del mod">
          <ac:chgData name="SAMARANAYAKE, PRADEEPIKA" userId="b72c290d-917b-42a0-b48e-94c82e242a3a" providerId="ADAL" clId="{F545C712-4A9F-4A26-8252-167A1297608B}" dt="2021-07-26T21:18:07.504" v="658" actId="478"/>
          <ac:spMkLst>
            <pc:docMk/>
            <pc:sldMk cId="3092805296" sldId="308"/>
            <ac:spMk id="43" creationId="{1054B80A-B77E-40B5-861F-26F536122FF0}"/>
          </ac:spMkLst>
        </pc:spChg>
        <pc:spChg chg="add mod">
          <ac:chgData name="SAMARANAYAKE, PRADEEPIKA" userId="b72c290d-917b-42a0-b48e-94c82e242a3a" providerId="ADAL" clId="{F545C712-4A9F-4A26-8252-167A1297608B}" dt="2021-07-26T21:43:08.400" v="754"/>
          <ac:spMkLst>
            <pc:docMk/>
            <pc:sldMk cId="3092805296" sldId="308"/>
            <ac:spMk id="46" creationId="{7BAA9266-E952-42FA-803F-DB05A220E7C2}"/>
          </ac:spMkLst>
        </pc:spChg>
        <pc:picChg chg="del">
          <ac:chgData name="SAMARANAYAKE, PRADEEPIKA" userId="b72c290d-917b-42a0-b48e-94c82e242a3a" providerId="ADAL" clId="{F545C712-4A9F-4A26-8252-167A1297608B}" dt="2021-07-26T21:17:55.738" v="655" actId="478"/>
          <ac:picMkLst>
            <pc:docMk/>
            <pc:sldMk cId="3092805296" sldId="308"/>
            <ac:picMk id="6" creationId="{BF79C0FC-6A53-48FD-A2FB-DC1F7E6C6B69}"/>
          </ac:picMkLst>
        </pc:picChg>
        <pc:picChg chg="mod">
          <ac:chgData name="SAMARANAYAKE, PRADEEPIKA" userId="b72c290d-917b-42a0-b48e-94c82e242a3a" providerId="ADAL" clId="{F545C712-4A9F-4A26-8252-167A1297608B}" dt="2021-07-26T18:09:45.653" v="166" actId="1076"/>
          <ac:picMkLst>
            <pc:docMk/>
            <pc:sldMk cId="3092805296" sldId="308"/>
            <ac:picMk id="17" creationId="{1FE05F69-81FE-41EC-874F-C9DA7048A589}"/>
          </ac:picMkLst>
        </pc:picChg>
        <pc:picChg chg="add mod">
          <ac:chgData name="SAMARANAYAKE, PRADEEPIKA" userId="b72c290d-917b-42a0-b48e-94c82e242a3a" providerId="ADAL" clId="{F545C712-4A9F-4A26-8252-167A1297608B}" dt="2021-07-26T21:18:16.196" v="659" actId="1440"/>
          <ac:picMkLst>
            <pc:docMk/>
            <pc:sldMk cId="3092805296" sldId="308"/>
            <ac:picMk id="45" creationId="{207E395E-A8F2-4215-A5CF-8A536020884C}"/>
          </ac:picMkLst>
        </pc:picChg>
      </pc:sldChg>
      <pc:sldChg chg="addSp delSp modSp mod">
        <pc:chgData name="SAMARANAYAKE, PRADEEPIKA" userId="b72c290d-917b-42a0-b48e-94c82e242a3a" providerId="ADAL" clId="{F545C712-4A9F-4A26-8252-167A1297608B}" dt="2021-07-26T21:43:19.426" v="771"/>
        <pc:sldMkLst>
          <pc:docMk/>
          <pc:sldMk cId="2539981807" sldId="309"/>
        </pc:sldMkLst>
        <pc:spChg chg="del mod">
          <ac:chgData name="SAMARANAYAKE, PRADEEPIKA" userId="b72c290d-917b-42a0-b48e-94c82e242a3a" providerId="ADAL" clId="{F545C712-4A9F-4A26-8252-167A1297608B}" dt="2021-07-26T21:43:19.426" v="771"/>
          <ac:spMkLst>
            <pc:docMk/>
            <pc:sldMk cId="2539981807" sldId="309"/>
            <ac:spMk id="3" creationId="{4EF15B35-3E87-AB47-A668-38DD000ADF27}"/>
          </ac:spMkLst>
        </pc:spChg>
        <pc:spChg chg="del">
          <ac:chgData name="SAMARANAYAKE, PRADEEPIKA" userId="b72c290d-917b-42a0-b48e-94c82e242a3a" providerId="ADAL" clId="{F545C712-4A9F-4A26-8252-167A1297608B}" dt="2021-07-26T19:13:59.492" v="241" actId="478"/>
          <ac:spMkLst>
            <pc:docMk/>
            <pc:sldMk cId="2539981807" sldId="309"/>
            <ac:spMk id="13" creationId="{E57C0BC3-6AC4-4236-A168-323485AD8A14}"/>
          </ac:spMkLst>
        </pc:spChg>
        <pc:spChg chg="add mod">
          <ac:chgData name="SAMARANAYAKE, PRADEEPIKA" userId="b72c290d-917b-42a0-b48e-94c82e242a3a" providerId="ADAL" clId="{F545C712-4A9F-4A26-8252-167A1297608B}" dt="2021-07-26T19:18:43.129" v="302" actId="1076"/>
          <ac:spMkLst>
            <pc:docMk/>
            <pc:sldMk cId="2539981807" sldId="309"/>
            <ac:spMk id="14" creationId="{0936D3C6-53A3-449B-BC71-DF9A8A070D04}"/>
          </ac:spMkLst>
        </pc:spChg>
        <pc:spChg chg="mod">
          <ac:chgData name="SAMARANAYAKE, PRADEEPIKA" userId="b72c290d-917b-42a0-b48e-94c82e242a3a" providerId="ADAL" clId="{F545C712-4A9F-4A26-8252-167A1297608B}" dt="2021-07-26T16:59:56.572" v="21"/>
          <ac:spMkLst>
            <pc:docMk/>
            <pc:sldMk cId="2539981807" sldId="309"/>
            <ac:spMk id="15" creationId="{66F458A5-2AF5-4290-8A07-8B68C223F81D}"/>
          </ac:spMkLst>
        </pc:spChg>
        <pc:spChg chg="del mod">
          <ac:chgData name="SAMARANAYAKE, PRADEEPIKA" userId="b72c290d-917b-42a0-b48e-94c82e242a3a" providerId="ADAL" clId="{F545C712-4A9F-4A26-8252-167A1297608B}" dt="2021-07-26T19:18:09.158" v="295" actId="478"/>
          <ac:spMkLst>
            <pc:docMk/>
            <pc:sldMk cId="2539981807" sldId="309"/>
            <ac:spMk id="16" creationId="{FAB2AD5E-F69A-4C3F-8603-D8C4FC977D91}"/>
          </ac:spMkLst>
        </pc:spChg>
        <pc:spChg chg="del mod">
          <ac:chgData name="SAMARANAYAKE, PRADEEPIKA" userId="b72c290d-917b-42a0-b48e-94c82e242a3a" providerId="ADAL" clId="{F545C712-4A9F-4A26-8252-167A1297608B}" dt="2021-07-26T19:22:37.506" v="347" actId="478"/>
          <ac:spMkLst>
            <pc:docMk/>
            <pc:sldMk cId="2539981807" sldId="309"/>
            <ac:spMk id="19" creationId="{543702DD-FE4D-4F63-8E56-884258C703D8}"/>
          </ac:spMkLst>
        </pc:spChg>
        <pc:spChg chg="add mod">
          <ac:chgData name="SAMARANAYAKE, PRADEEPIKA" userId="b72c290d-917b-42a0-b48e-94c82e242a3a" providerId="ADAL" clId="{F545C712-4A9F-4A26-8252-167A1297608B}" dt="2021-07-26T20:18:45.774" v="493" actId="255"/>
          <ac:spMkLst>
            <pc:docMk/>
            <pc:sldMk cId="2539981807" sldId="309"/>
            <ac:spMk id="20" creationId="{CE0C2B30-EE1E-41D9-A69B-848AB34872DD}"/>
          </ac:spMkLst>
        </pc:spChg>
        <pc:spChg chg="add mod">
          <ac:chgData name="SAMARANAYAKE, PRADEEPIKA" userId="b72c290d-917b-42a0-b48e-94c82e242a3a" providerId="ADAL" clId="{F545C712-4A9F-4A26-8252-167A1297608B}" dt="2021-07-26T20:18:53.151" v="495" actId="1076"/>
          <ac:spMkLst>
            <pc:docMk/>
            <pc:sldMk cId="2539981807" sldId="309"/>
            <ac:spMk id="21" creationId="{77D0B5C4-D3D9-44D9-AA68-66A85AC33A62}"/>
          </ac:spMkLst>
        </pc:spChg>
        <pc:spChg chg="add mod">
          <ac:chgData name="SAMARANAYAKE, PRADEEPIKA" userId="b72c290d-917b-42a0-b48e-94c82e242a3a" providerId="ADAL" clId="{F545C712-4A9F-4A26-8252-167A1297608B}" dt="2021-07-26T20:45:58.696" v="555" actId="207"/>
          <ac:spMkLst>
            <pc:docMk/>
            <pc:sldMk cId="2539981807" sldId="309"/>
            <ac:spMk id="22" creationId="{EA349F51-9C26-435E-84A2-4F2B524741EB}"/>
          </ac:spMkLst>
        </pc:spChg>
        <pc:spChg chg="del">
          <ac:chgData name="SAMARANAYAKE, PRADEEPIKA" userId="b72c290d-917b-42a0-b48e-94c82e242a3a" providerId="ADAL" clId="{F545C712-4A9F-4A26-8252-167A1297608B}" dt="2021-07-26T19:14:00.508" v="242" actId="478"/>
          <ac:spMkLst>
            <pc:docMk/>
            <pc:sldMk cId="2539981807" sldId="309"/>
            <ac:spMk id="23" creationId="{3E0E9F6A-339B-4575-8097-C03B6AF82374}"/>
          </ac:spMkLst>
        </pc:spChg>
        <pc:spChg chg="del">
          <ac:chgData name="SAMARANAYAKE, PRADEEPIKA" userId="b72c290d-917b-42a0-b48e-94c82e242a3a" providerId="ADAL" clId="{F545C712-4A9F-4A26-8252-167A1297608B}" dt="2021-07-26T19:14:01.122" v="243" actId="478"/>
          <ac:spMkLst>
            <pc:docMk/>
            <pc:sldMk cId="2539981807" sldId="309"/>
            <ac:spMk id="24" creationId="{86A20DE9-E7BB-42CE-96EC-6C6FC51FACFF}"/>
          </ac:spMkLst>
        </pc:spChg>
        <pc:spChg chg="del">
          <ac:chgData name="SAMARANAYAKE, PRADEEPIKA" userId="b72c290d-917b-42a0-b48e-94c82e242a3a" providerId="ADAL" clId="{F545C712-4A9F-4A26-8252-167A1297608B}" dt="2021-07-26T19:14:02.050" v="244" actId="478"/>
          <ac:spMkLst>
            <pc:docMk/>
            <pc:sldMk cId="2539981807" sldId="309"/>
            <ac:spMk id="25" creationId="{A69E0CA8-231B-49A7-BFE1-C8A3A645F92B}"/>
          </ac:spMkLst>
        </pc:spChg>
        <pc:spChg chg="add mod">
          <ac:chgData name="SAMARANAYAKE, PRADEEPIKA" userId="b72c290d-917b-42a0-b48e-94c82e242a3a" providerId="ADAL" clId="{F545C712-4A9F-4A26-8252-167A1297608B}" dt="2021-07-26T19:23:13.942" v="352" actId="1076"/>
          <ac:spMkLst>
            <pc:docMk/>
            <pc:sldMk cId="2539981807" sldId="309"/>
            <ac:spMk id="26" creationId="{05F48E5A-B841-4781-AEB8-A2B158055217}"/>
          </ac:spMkLst>
        </pc:spChg>
        <pc:spChg chg="add mod">
          <ac:chgData name="SAMARANAYAKE, PRADEEPIKA" userId="b72c290d-917b-42a0-b48e-94c82e242a3a" providerId="ADAL" clId="{F545C712-4A9F-4A26-8252-167A1297608B}" dt="2021-07-26T20:45:26.763" v="554" actId="14100"/>
          <ac:spMkLst>
            <pc:docMk/>
            <pc:sldMk cId="2539981807" sldId="309"/>
            <ac:spMk id="27" creationId="{87E6C540-8CA8-4BE7-B482-1DFD0F50E0A1}"/>
          </ac:spMkLst>
        </pc:spChg>
        <pc:spChg chg="add mod">
          <ac:chgData name="SAMARANAYAKE, PRADEEPIKA" userId="b72c290d-917b-42a0-b48e-94c82e242a3a" providerId="ADAL" clId="{F545C712-4A9F-4A26-8252-167A1297608B}" dt="2021-07-26T20:20:52.200" v="510" actId="1076"/>
          <ac:spMkLst>
            <pc:docMk/>
            <pc:sldMk cId="2539981807" sldId="309"/>
            <ac:spMk id="28" creationId="{96EAD3BA-72E0-4F60-9C51-B0B1D278F973}"/>
          </ac:spMkLst>
        </pc:spChg>
        <pc:spChg chg="add mod">
          <ac:chgData name="SAMARANAYAKE, PRADEEPIKA" userId="b72c290d-917b-42a0-b48e-94c82e242a3a" providerId="ADAL" clId="{F545C712-4A9F-4A26-8252-167A1297608B}" dt="2021-07-26T20:46:05.185" v="556" actId="207"/>
          <ac:spMkLst>
            <pc:docMk/>
            <pc:sldMk cId="2539981807" sldId="309"/>
            <ac:spMk id="29" creationId="{45DC23F7-B849-4E08-8870-A0BD47104D0B}"/>
          </ac:spMkLst>
        </pc:spChg>
        <pc:spChg chg="add del mod">
          <ac:chgData name="SAMARANAYAKE, PRADEEPIKA" userId="b72c290d-917b-42a0-b48e-94c82e242a3a" providerId="ADAL" clId="{F545C712-4A9F-4A26-8252-167A1297608B}" dt="2021-07-26T19:18:12.530" v="296" actId="478"/>
          <ac:spMkLst>
            <pc:docMk/>
            <pc:sldMk cId="2539981807" sldId="309"/>
            <ac:spMk id="30" creationId="{6BD63920-4818-482F-A035-038CF4194911}"/>
          </ac:spMkLst>
        </pc:spChg>
        <pc:spChg chg="add mod">
          <ac:chgData name="SAMARANAYAKE, PRADEEPIKA" userId="b72c290d-917b-42a0-b48e-94c82e242a3a" providerId="ADAL" clId="{F545C712-4A9F-4A26-8252-167A1297608B}" dt="2021-07-26T20:06:59.295" v="401" actId="1076"/>
          <ac:spMkLst>
            <pc:docMk/>
            <pc:sldMk cId="2539981807" sldId="309"/>
            <ac:spMk id="32" creationId="{D3F06262-15E6-43CE-89BB-EE11F6BB8D4D}"/>
          </ac:spMkLst>
        </pc:spChg>
        <pc:spChg chg="add mod">
          <ac:chgData name="SAMARANAYAKE, PRADEEPIKA" userId="b72c290d-917b-42a0-b48e-94c82e242a3a" providerId="ADAL" clId="{F545C712-4A9F-4A26-8252-167A1297608B}" dt="2021-07-26T20:19:31.242" v="499" actId="14100"/>
          <ac:spMkLst>
            <pc:docMk/>
            <pc:sldMk cId="2539981807" sldId="309"/>
            <ac:spMk id="34" creationId="{0B822F86-991F-43DE-AA9B-1F23BA4F17E9}"/>
          </ac:spMkLst>
        </pc:spChg>
        <pc:spChg chg="add mod">
          <ac:chgData name="SAMARANAYAKE, PRADEEPIKA" userId="b72c290d-917b-42a0-b48e-94c82e242a3a" providerId="ADAL" clId="{F545C712-4A9F-4A26-8252-167A1297608B}" dt="2021-07-26T20:19:34.673" v="500" actId="1076"/>
          <ac:spMkLst>
            <pc:docMk/>
            <pc:sldMk cId="2539981807" sldId="309"/>
            <ac:spMk id="36" creationId="{5049D9F6-25A3-4AE8-80A4-8D2166CCAE92}"/>
          </ac:spMkLst>
        </pc:spChg>
        <pc:spChg chg="add mod">
          <ac:chgData name="SAMARANAYAKE, PRADEEPIKA" userId="b72c290d-917b-42a0-b48e-94c82e242a3a" providerId="ADAL" clId="{F545C712-4A9F-4A26-8252-167A1297608B}" dt="2021-07-26T20:46:08.988" v="557" actId="207"/>
          <ac:spMkLst>
            <pc:docMk/>
            <pc:sldMk cId="2539981807" sldId="309"/>
            <ac:spMk id="38" creationId="{E0A2DFA4-5F97-4F92-9ABD-24B27747197A}"/>
          </ac:spMkLst>
        </pc:spChg>
        <pc:spChg chg="add del mod">
          <ac:chgData name="SAMARANAYAKE, PRADEEPIKA" userId="b72c290d-917b-42a0-b48e-94c82e242a3a" providerId="ADAL" clId="{F545C712-4A9F-4A26-8252-167A1297608B}" dt="2021-07-26T21:22:50.574" v="670" actId="478"/>
          <ac:spMkLst>
            <pc:docMk/>
            <pc:sldMk cId="2539981807" sldId="309"/>
            <ac:spMk id="40" creationId="{1E78358E-AE42-4702-8340-94BED62DBF16}"/>
          </ac:spMkLst>
        </pc:spChg>
        <pc:spChg chg="add mod">
          <ac:chgData name="SAMARANAYAKE, PRADEEPIKA" userId="b72c290d-917b-42a0-b48e-94c82e242a3a" providerId="ADAL" clId="{F545C712-4A9F-4A26-8252-167A1297608B}" dt="2021-07-26T21:43:19.426" v="771"/>
          <ac:spMkLst>
            <pc:docMk/>
            <pc:sldMk cId="2539981807" sldId="309"/>
            <ac:spMk id="43" creationId="{19A3455F-8F67-4B9A-B9DD-6373CE90C6EB}"/>
          </ac:spMkLst>
        </pc:spChg>
        <pc:picChg chg="del">
          <ac:chgData name="SAMARANAYAKE, PRADEEPIKA" userId="b72c290d-917b-42a0-b48e-94c82e242a3a" providerId="ADAL" clId="{F545C712-4A9F-4A26-8252-167A1297608B}" dt="2021-07-26T21:22:47.893" v="669" actId="478"/>
          <ac:picMkLst>
            <pc:docMk/>
            <pc:sldMk cId="2539981807" sldId="309"/>
            <ac:picMk id="6" creationId="{BF79C0FC-6A53-48FD-A2FB-DC1F7E6C6B69}"/>
          </ac:picMkLst>
        </pc:picChg>
        <pc:picChg chg="mod">
          <ac:chgData name="SAMARANAYAKE, PRADEEPIKA" userId="b72c290d-917b-42a0-b48e-94c82e242a3a" providerId="ADAL" clId="{F545C712-4A9F-4A26-8252-167A1297608B}" dt="2021-07-26T20:19:57.789" v="502" actId="14100"/>
          <ac:picMkLst>
            <pc:docMk/>
            <pc:sldMk cId="2539981807" sldId="309"/>
            <ac:picMk id="17" creationId="{1FE05F69-81FE-41EC-874F-C9DA7048A589}"/>
          </ac:picMkLst>
        </pc:picChg>
        <pc:picChg chg="add mod">
          <ac:chgData name="SAMARANAYAKE, PRADEEPIKA" userId="b72c290d-917b-42a0-b48e-94c82e242a3a" providerId="ADAL" clId="{F545C712-4A9F-4A26-8252-167A1297608B}" dt="2021-07-26T21:23:04.238" v="674" actId="1440"/>
          <ac:picMkLst>
            <pc:docMk/>
            <pc:sldMk cId="2539981807" sldId="309"/>
            <ac:picMk id="42" creationId="{DCAB9643-E9C4-44DF-8FCD-0D0FC17A4A92}"/>
          </ac:picMkLst>
        </pc:picChg>
      </pc:sldChg>
      <pc:sldChg chg="addSp delSp modSp mod">
        <pc:chgData name="SAMARANAYAKE, PRADEEPIKA" userId="b72c290d-917b-42a0-b48e-94c82e242a3a" providerId="ADAL" clId="{F545C712-4A9F-4A26-8252-167A1297608B}" dt="2021-07-26T21:43:25.989" v="773"/>
        <pc:sldMkLst>
          <pc:docMk/>
          <pc:sldMk cId="2919173596" sldId="310"/>
        </pc:sldMkLst>
        <pc:spChg chg="del mod">
          <ac:chgData name="SAMARANAYAKE, PRADEEPIKA" userId="b72c290d-917b-42a0-b48e-94c82e242a3a" providerId="ADAL" clId="{F545C712-4A9F-4A26-8252-167A1297608B}" dt="2021-07-26T21:43:25.989" v="773"/>
          <ac:spMkLst>
            <pc:docMk/>
            <pc:sldMk cId="2919173596" sldId="310"/>
            <ac:spMk id="3" creationId="{4EF15B35-3E87-AB47-A668-38DD000ADF27}"/>
          </ac:spMkLst>
        </pc:spChg>
        <pc:spChg chg="add del mod">
          <ac:chgData name="SAMARANAYAKE, PRADEEPIKA" userId="b72c290d-917b-42a0-b48e-94c82e242a3a" providerId="ADAL" clId="{F545C712-4A9F-4A26-8252-167A1297608B}" dt="2021-07-26T20:03:39.414" v="382" actId="478"/>
          <ac:spMkLst>
            <pc:docMk/>
            <pc:sldMk cId="2919173596" sldId="310"/>
            <ac:spMk id="10" creationId="{1D8E1E26-A85E-4AA6-9CAC-4743F514B8D8}"/>
          </ac:spMkLst>
        </pc:spChg>
        <pc:spChg chg="add del mod">
          <ac:chgData name="SAMARANAYAKE, PRADEEPIKA" userId="b72c290d-917b-42a0-b48e-94c82e242a3a" providerId="ADAL" clId="{F545C712-4A9F-4A26-8252-167A1297608B}" dt="2021-07-26T21:26:55.389" v="676" actId="478"/>
          <ac:spMkLst>
            <pc:docMk/>
            <pc:sldMk cId="2919173596" sldId="310"/>
            <ac:spMk id="12" creationId="{EE0DCA88-997B-46D7-8EE6-3A35B561E4C9}"/>
          </ac:spMkLst>
        </pc:spChg>
        <pc:spChg chg="del">
          <ac:chgData name="SAMARANAYAKE, PRADEEPIKA" userId="b72c290d-917b-42a0-b48e-94c82e242a3a" providerId="ADAL" clId="{F545C712-4A9F-4A26-8252-167A1297608B}" dt="2021-07-26T20:00:58.315" v="355" actId="478"/>
          <ac:spMkLst>
            <pc:docMk/>
            <pc:sldMk cId="2919173596" sldId="310"/>
            <ac:spMk id="13" creationId="{E57C0BC3-6AC4-4236-A168-323485AD8A14}"/>
          </ac:spMkLst>
        </pc:spChg>
        <pc:spChg chg="add mod">
          <ac:chgData name="SAMARANAYAKE, PRADEEPIKA" userId="b72c290d-917b-42a0-b48e-94c82e242a3a" providerId="ADAL" clId="{F545C712-4A9F-4A26-8252-167A1297608B}" dt="2021-07-26T21:27:12.108" v="681" actId="1076"/>
          <ac:spMkLst>
            <pc:docMk/>
            <pc:sldMk cId="2919173596" sldId="310"/>
            <ac:spMk id="14" creationId="{BCD46157-EDFF-438A-B61F-FA7275ABAFF6}"/>
          </ac:spMkLst>
        </pc:spChg>
        <pc:spChg chg="mod">
          <ac:chgData name="SAMARANAYAKE, PRADEEPIKA" userId="b72c290d-917b-42a0-b48e-94c82e242a3a" providerId="ADAL" clId="{F545C712-4A9F-4A26-8252-167A1297608B}" dt="2021-07-26T20:05:28.162" v="400" actId="113"/>
          <ac:spMkLst>
            <pc:docMk/>
            <pc:sldMk cId="2919173596" sldId="310"/>
            <ac:spMk id="15" creationId="{66F458A5-2AF5-4290-8A07-8B68C223F81D}"/>
          </ac:spMkLst>
        </pc:spChg>
        <pc:spChg chg="add del mod">
          <ac:chgData name="SAMARANAYAKE, PRADEEPIKA" userId="b72c290d-917b-42a0-b48e-94c82e242a3a" providerId="ADAL" clId="{F545C712-4A9F-4A26-8252-167A1297608B}" dt="2021-07-26T20:02:12.135" v="368" actId="478"/>
          <ac:spMkLst>
            <pc:docMk/>
            <pc:sldMk cId="2919173596" sldId="310"/>
            <ac:spMk id="16" creationId="{1E6E4855-98D2-4DBC-AF66-0C909F867302}"/>
          </ac:spMkLst>
        </pc:spChg>
        <pc:spChg chg="add mod">
          <ac:chgData name="SAMARANAYAKE, PRADEEPIKA" userId="b72c290d-917b-42a0-b48e-94c82e242a3a" providerId="ADAL" clId="{F545C712-4A9F-4A26-8252-167A1297608B}" dt="2021-07-26T21:27:08.799" v="680" actId="1076"/>
          <ac:spMkLst>
            <pc:docMk/>
            <pc:sldMk cId="2919173596" sldId="310"/>
            <ac:spMk id="19" creationId="{2EC21EE8-8B44-4E63-BB11-84A17ECBB9EE}"/>
          </ac:spMkLst>
        </pc:spChg>
        <pc:spChg chg="add mod">
          <ac:chgData name="SAMARANAYAKE, PRADEEPIKA" userId="b72c290d-917b-42a0-b48e-94c82e242a3a" providerId="ADAL" clId="{F545C712-4A9F-4A26-8252-167A1297608B}" dt="2021-07-26T21:27:06.079" v="679" actId="1076"/>
          <ac:spMkLst>
            <pc:docMk/>
            <pc:sldMk cId="2919173596" sldId="310"/>
            <ac:spMk id="20" creationId="{14CC40E7-6510-499C-8FD5-E4DFF21A9341}"/>
          </ac:spMkLst>
        </pc:spChg>
        <pc:spChg chg="del mod">
          <ac:chgData name="SAMARANAYAKE, PRADEEPIKA" userId="b72c290d-917b-42a0-b48e-94c82e242a3a" providerId="ADAL" clId="{F545C712-4A9F-4A26-8252-167A1297608B}" dt="2021-07-26T20:03:33.658" v="381" actId="478"/>
          <ac:spMkLst>
            <pc:docMk/>
            <pc:sldMk cId="2919173596" sldId="310"/>
            <ac:spMk id="21" creationId="{87BEA27E-891E-44F5-86C7-0D0D5A10DD36}"/>
          </ac:spMkLst>
        </pc:spChg>
        <pc:spChg chg="add mod">
          <ac:chgData name="SAMARANAYAKE, PRADEEPIKA" userId="b72c290d-917b-42a0-b48e-94c82e242a3a" providerId="ADAL" clId="{F545C712-4A9F-4A26-8252-167A1297608B}" dt="2021-07-26T20:05:21.284" v="399" actId="14100"/>
          <ac:spMkLst>
            <pc:docMk/>
            <pc:sldMk cId="2919173596" sldId="310"/>
            <ac:spMk id="22" creationId="{2CB53A82-4875-4785-B959-11E59B4B005B}"/>
          </ac:spMkLst>
        </pc:spChg>
        <pc:spChg chg="del">
          <ac:chgData name="SAMARANAYAKE, PRADEEPIKA" userId="b72c290d-917b-42a0-b48e-94c82e242a3a" providerId="ADAL" clId="{F545C712-4A9F-4A26-8252-167A1297608B}" dt="2021-07-26T20:00:59.370" v="356" actId="478"/>
          <ac:spMkLst>
            <pc:docMk/>
            <pc:sldMk cId="2919173596" sldId="310"/>
            <ac:spMk id="23" creationId="{3E0E9F6A-339B-4575-8097-C03B6AF82374}"/>
          </ac:spMkLst>
        </pc:spChg>
        <pc:spChg chg="del">
          <ac:chgData name="SAMARANAYAKE, PRADEEPIKA" userId="b72c290d-917b-42a0-b48e-94c82e242a3a" providerId="ADAL" clId="{F545C712-4A9F-4A26-8252-167A1297608B}" dt="2021-07-26T20:01:00.182" v="357" actId="478"/>
          <ac:spMkLst>
            <pc:docMk/>
            <pc:sldMk cId="2919173596" sldId="310"/>
            <ac:spMk id="24" creationId="{86A20DE9-E7BB-42CE-96EC-6C6FC51FACFF}"/>
          </ac:spMkLst>
        </pc:spChg>
        <pc:spChg chg="del">
          <ac:chgData name="SAMARANAYAKE, PRADEEPIKA" userId="b72c290d-917b-42a0-b48e-94c82e242a3a" providerId="ADAL" clId="{F545C712-4A9F-4A26-8252-167A1297608B}" dt="2021-07-26T20:01:02.203" v="358" actId="478"/>
          <ac:spMkLst>
            <pc:docMk/>
            <pc:sldMk cId="2919173596" sldId="310"/>
            <ac:spMk id="25" creationId="{A69E0CA8-231B-49A7-BFE1-C8A3A645F92B}"/>
          </ac:spMkLst>
        </pc:spChg>
        <pc:spChg chg="add mod">
          <ac:chgData name="SAMARANAYAKE, PRADEEPIKA" userId="b72c290d-917b-42a0-b48e-94c82e242a3a" providerId="ADAL" clId="{F545C712-4A9F-4A26-8252-167A1297608B}" dt="2021-07-26T21:43:25.989" v="773"/>
          <ac:spMkLst>
            <pc:docMk/>
            <pc:sldMk cId="2919173596" sldId="310"/>
            <ac:spMk id="28" creationId="{FB43B702-E9C5-4835-853C-381F898CBC9A}"/>
          </ac:spMkLst>
        </pc:spChg>
        <pc:picChg chg="del">
          <ac:chgData name="SAMARANAYAKE, PRADEEPIKA" userId="b72c290d-917b-42a0-b48e-94c82e242a3a" providerId="ADAL" clId="{F545C712-4A9F-4A26-8252-167A1297608B}" dt="2021-07-26T21:26:52.087" v="675" actId="478"/>
          <ac:picMkLst>
            <pc:docMk/>
            <pc:sldMk cId="2919173596" sldId="310"/>
            <ac:picMk id="6" creationId="{BF79C0FC-6A53-48FD-A2FB-DC1F7E6C6B69}"/>
          </ac:picMkLst>
        </pc:picChg>
        <pc:picChg chg="mod">
          <ac:chgData name="SAMARANAYAKE, PRADEEPIKA" userId="b72c290d-917b-42a0-b48e-94c82e242a3a" providerId="ADAL" clId="{F545C712-4A9F-4A26-8252-167A1297608B}" dt="2021-07-26T21:27:25.126" v="684" actId="14100"/>
          <ac:picMkLst>
            <pc:docMk/>
            <pc:sldMk cId="2919173596" sldId="310"/>
            <ac:picMk id="17" creationId="{1FE05F69-81FE-41EC-874F-C9DA7048A589}"/>
          </ac:picMkLst>
        </pc:picChg>
        <pc:picChg chg="add mod">
          <ac:chgData name="SAMARANAYAKE, PRADEEPIKA" userId="b72c290d-917b-42a0-b48e-94c82e242a3a" providerId="ADAL" clId="{F545C712-4A9F-4A26-8252-167A1297608B}" dt="2021-07-26T21:27:17.219" v="683" actId="1440"/>
          <ac:picMkLst>
            <pc:docMk/>
            <pc:sldMk cId="2919173596" sldId="310"/>
            <ac:picMk id="27" creationId="{0C435D7C-BF06-4B74-8B93-60192C5AE4FD}"/>
          </ac:picMkLst>
        </pc:picChg>
      </pc:sldChg>
      <pc:sldChg chg="addSp delSp modSp mod">
        <pc:chgData name="SAMARANAYAKE, PRADEEPIKA" userId="b72c290d-917b-42a0-b48e-94c82e242a3a" providerId="ADAL" clId="{F545C712-4A9F-4A26-8252-167A1297608B}" dt="2021-07-26T21:43:30.782" v="775"/>
        <pc:sldMkLst>
          <pc:docMk/>
          <pc:sldMk cId="329421655" sldId="311"/>
        </pc:sldMkLst>
        <pc:spChg chg="del mod">
          <ac:chgData name="SAMARANAYAKE, PRADEEPIKA" userId="b72c290d-917b-42a0-b48e-94c82e242a3a" providerId="ADAL" clId="{F545C712-4A9F-4A26-8252-167A1297608B}" dt="2021-07-26T21:43:30.782" v="775"/>
          <ac:spMkLst>
            <pc:docMk/>
            <pc:sldMk cId="329421655" sldId="311"/>
            <ac:spMk id="3" creationId="{4EF15B35-3E87-AB47-A668-38DD000ADF27}"/>
          </ac:spMkLst>
        </pc:spChg>
        <pc:spChg chg="del">
          <ac:chgData name="SAMARANAYAKE, PRADEEPIKA" userId="b72c290d-917b-42a0-b48e-94c82e242a3a" providerId="ADAL" clId="{F545C712-4A9F-4A26-8252-167A1297608B}" dt="2021-07-26T20:08:15.495" v="410" actId="478"/>
          <ac:spMkLst>
            <pc:docMk/>
            <pc:sldMk cId="329421655" sldId="311"/>
            <ac:spMk id="13" creationId="{E57C0BC3-6AC4-4236-A168-323485AD8A14}"/>
          </ac:spMkLst>
        </pc:spChg>
        <pc:spChg chg="del mod">
          <ac:chgData name="SAMARANAYAKE, PRADEEPIKA" userId="b72c290d-917b-42a0-b48e-94c82e242a3a" providerId="ADAL" clId="{F545C712-4A9F-4A26-8252-167A1297608B}" dt="2021-07-26T20:09:54.627" v="426" actId="478"/>
          <ac:spMkLst>
            <pc:docMk/>
            <pc:sldMk cId="329421655" sldId="311"/>
            <ac:spMk id="14" creationId="{F3376727-1317-446A-88EE-266E11A3C2DF}"/>
          </ac:spMkLst>
        </pc:spChg>
        <pc:spChg chg="mod">
          <ac:chgData name="SAMARANAYAKE, PRADEEPIKA" userId="b72c290d-917b-42a0-b48e-94c82e242a3a" providerId="ADAL" clId="{F545C712-4A9F-4A26-8252-167A1297608B}" dt="2021-07-26T19:23:58.140" v="354" actId="113"/>
          <ac:spMkLst>
            <pc:docMk/>
            <pc:sldMk cId="329421655" sldId="311"/>
            <ac:spMk id="15" creationId="{66F458A5-2AF5-4290-8A07-8B68C223F81D}"/>
          </ac:spMkLst>
        </pc:spChg>
        <pc:spChg chg="del mod">
          <ac:chgData name="SAMARANAYAKE, PRADEEPIKA" userId="b72c290d-917b-42a0-b48e-94c82e242a3a" providerId="ADAL" clId="{F545C712-4A9F-4A26-8252-167A1297608B}" dt="2021-07-26T20:14:13.203" v="462" actId="478"/>
          <ac:spMkLst>
            <pc:docMk/>
            <pc:sldMk cId="329421655" sldId="311"/>
            <ac:spMk id="16" creationId="{5F0D3C9C-F010-4640-8DDE-24C3908D1CA2}"/>
          </ac:spMkLst>
        </pc:spChg>
        <pc:spChg chg="mod">
          <ac:chgData name="SAMARANAYAKE, PRADEEPIKA" userId="b72c290d-917b-42a0-b48e-94c82e242a3a" providerId="ADAL" clId="{F545C712-4A9F-4A26-8252-167A1297608B}" dt="2021-07-26T20:12:37.147" v="446" actId="255"/>
          <ac:spMkLst>
            <pc:docMk/>
            <pc:sldMk cId="329421655" sldId="311"/>
            <ac:spMk id="19" creationId="{FCBC28B4-5583-477E-B209-AB1466826127}"/>
          </ac:spMkLst>
        </pc:spChg>
        <pc:spChg chg="add mod">
          <ac:chgData name="SAMARANAYAKE, PRADEEPIKA" userId="b72c290d-917b-42a0-b48e-94c82e242a3a" providerId="ADAL" clId="{F545C712-4A9F-4A26-8252-167A1297608B}" dt="2021-07-26T20:46:57.727" v="565" actId="1076"/>
          <ac:spMkLst>
            <pc:docMk/>
            <pc:sldMk cId="329421655" sldId="311"/>
            <ac:spMk id="20" creationId="{2E846304-980D-4195-BF2D-85CA63E809A5}"/>
          </ac:spMkLst>
        </pc:spChg>
        <pc:spChg chg="add mod">
          <ac:chgData name="SAMARANAYAKE, PRADEEPIKA" userId="b72c290d-917b-42a0-b48e-94c82e242a3a" providerId="ADAL" clId="{F545C712-4A9F-4A26-8252-167A1297608B}" dt="2021-07-26T20:46:48.823" v="563" actId="1076"/>
          <ac:spMkLst>
            <pc:docMk/>
            <pc:sldMk cId="329421655" sldId="311"/>
            <ac:spMk id="21" creationId="{27CAD60D-B5AC-471B-99E7-57632525C610}"/>
          </ac:spMkLst>
        </pc:spChg>
        <pc:spChg chg="add mod">
          <ac:chgData name="SAMARANAYAKE, PRADEEPIKA" userId="b72c290d-917b-42a0-b48e-94c82e242a3a" providerId="ADAL" clId="{F545C712-4A9F-4A26-8252-167A1297608B}" dt="2021-07-26T20:46:53.018" v="564" actId="1076"/>
          <ac:spMkLst>
            <pc:docMk/>
            <pc:sldMk cId="329421655" sldId="311"/>
            <ac:spMk id="22" creationId="{0011F067-CF9F-4C34-A6CC-AB7E70CBAC42}"/>
          </ac:spMkLst>
        </pc:spChg>
        <pc:spChg chg="del">
          <ac:chgData name="SAMARANAYAKE, PRADEEPIKA" userId="b72c290d-917b-42a0-b48e-94c82e242a3a" providerId="ADAL" clId="{F545C712-4A9F-4A26-8252-167A1297608B}" dt="2021-07-26T20:08:16.567" v="411" actId="478"/>
          <ac:spMkLst>
            <pc:docMk/>
            <pc:sldMk cId="329421655" sldId="311"/>
            <ac:spMk id="23" creationId="{3E0E9F6A-339B-4575-8097-C03B6AF82374}"/>
          </ac:spMkLst>
        </pc:spChg>
        <pc:spChg chg="del">
          <ac:chgData name="SAMARANAYAKE, PRADEEPIKA" userId="b72c290d-917b-42a0-b48e-94c82e242a3a" providerId="ADAL" clId="{F545C712-4A9F-4A26-8252-167A1297608B}" dt="2021-07-26T20:08:17.287" v="412" actId="478"/>
          <ac:spMkLst>
            <pc:docMk/>
            <pc:sldMk cId="329421655" sldId="311"/>
            <ac:spMk id="24" creationId="{86A20DE9-E7BB-42CE-96EC-6C6FC51FACFF}"/>
          </ac:spMkLst>
        </pc:spChg>
        <pc:spChg chg="del">
          <ac:chgData name="SAMARANAYAKE, PRADEEPIKA" userId="b72c290d-917b-42a0-b48e-94c82e242a3a" providerId="ADAL" clId="{F545C712-4A9F-4A26-8252-167A1297608B}" dt="2021-07-26T20:08:18.359" v="413" actId="478"/>
          <ac:spMkLst>
            <pc:docMk/>
            <pc:sldMk cId="329421655" sldId="311"/>
            <ac:spMk id="25" creationId="{A69E0CA8-231B-49A7-BFE1-C8A3A645F92B}"/>
          </ac:spMkLst>
        </pc:spChg>
        <pc:spChg chg="add mod">
          <ac:chgData name="SAMARANAYAKE, PRADEEPIKA" userId="b72c290d-917b-42a0-b48e-94c82e242a3a" providerId="ADAL" clId="{F545C712-4A9F-4A26-8252-167A1297608B}" dt="2021-07-26T20:47:22.485" v="567" actId="1076"/>
          <ac:spMkLst>
            <pc:docMk/>
            <pc:sldMk cId="329421655" sldId="311"/>
            <ac:spMk id="26" creationId="{0C2A28E9-5B1C-4D65-A155-ADAD997A338A}"/>
          </ac:spMkLst>
        </pc:spChg>
        <pc:spChg chg="add mod">
          <ac:chgData name="SAMARANAYAKE, PRADEEPIKA" userId="b72c290d-917b-42a0-b48e-94c82e242a3a" providerId="ADAL" clId="{F545C712-4A9F-4A26-8252-167A1297608B}" dt="2021-07-26T20:47:38.143" v="570" actId="1076"/>
          <ac:spMkLst>
            <pc:docMk/>
            <pc:sldMk cId="329421655" sldId="311"/>
            <ac:spMk id="27" creationId="{C7E52004-B5CF-4A71-A254-E0A1AE300942}"/>
          </ac:spMkLst>
        </pc:spChg>
        <pc:spChg chg="add mod">
          <ac:chgData name="SAMARANAYAKE, PRADEEPIKA" userId="b72c290d-917b-42a0-b48e-94c82e242a3a" providerId="ADAL" clId="{F545C712-4A9F-4A26-8252-167A1297608B}" dt="2021-07-26T20:47:32.562" v="569" actId="1076"/>
          <ac:spMkLst>
            <pc:docMk/>
            <pc:sldMk cId="329421655" sldId="311"/>
            <ac:spMk id="28" creationId="{7A6B645A-573D-45F5-AFE5-94BE1FBF7744}"/>
          </ac:spMkLst>
        </pc:spChg>
        <pc:spChg chg="add mod">
          <ac:chgData name="SAMARANAYAKE, PRADEEPIKA" userId="b72c290d-917b-42a0-b48e-94c82e242a3a" providerId="ADAL" clId="{F545C712-4A9F-4A26-8252-167A1297608B}" dt="2021-07-26T20:46:32.415" v="560" actId="1076"/>
          <ac:spMkLst>
            <pc:docMk/>
            <pc:sldMk cId="329421655" sldId="311"/>
            <ac:spMk id="29" creationId="{FE480DF1-32CE-4B33-A0CD-246BF8AFF80C}"/>
          </ac:spMkLst>
        </pc:spChg>
        <pc:spChg chg="add mod">
          <ac:chgData name="SAMARANAYAKE, PRADEEPIKA" userId="b72c290d-917b-42a0-b48e-94c82e242a3a" providerId="ADAL" clId="{F545C712-4A9F-4A26-8252-167A1297608B}" dt="2021-07-26T20:46:37.339" v="562" actId="1076"/>
          <ac:spMkLst>
            <pc:docMk/>
            <pc:sldMk cId="329421655" sldId="311"/>
            <ac:spMk id="30" creationId="{17A4C665-5622-4785-844F-C13F1C5DEA76}"/>
          </ac:spMkLst>
        </pc:spChg>
        <pc:spChg chg="add del mod">
          <ac:chgData name="SAMARANAYAKE, PRADEEPIKA" userId="b72c290d-917b-42a0-b48e-94c82e242a3a" providerId="ADAL" clId="{F545C712-4A9F-4A26-8252-167A1297608B}" dt="2021-07-26T21:29:56.636" v="686" actId="478"/>
          <ac:spMkLst>
            <pc:docMk/>
            <pc:sldMk cId="329421655" sldId="311"/>
            <ac:spMk id="31" creationId="{8033FAB3-583A-4A01-B985-3A1A965CAE05}"/>
          </ac:spMkLst>
        </pc:spChg>
        <pc:spChg chg="add mod">
          <ac:chgData name="SAMARANAYAKE, PRADEEPIKA" userId="b72c290d-917b-42a0-b48e-94c82e242a3a" providerId="ADAL" clId="{F545C712-4A9F-4A26-8252-167A1297608B}" dt="2021-07-26T21:43:30.782" v="775"/>
          <ac:spMkLst>
            <pc:docMk/>
            <pc:sldMk cId="329421655" sldId="311"/>
            <ac:spMk id="34" creationId="{F2A0296E-FB37-4D23-8586-1B97A45E442B}"/>
          </ac:spMkLst>
        </pc:spChg>
        <pc:picChg chg="del">
          <ac:chgData name="SAMARANAYAKE, PRADEEPIKA" userId="b72c290d-917b-42a0-b48e-94c82e242a3a" providerId="ADAL" clId="{F545C712-4A9F-4A26-8252-167A1297608B}" dt="2021-07-26T21:29:53.346" v="685" actId="478"/>
          <ac:picMkLst>
            <pc:docMk/>
            <pc:sldMk cId="329421655" sldId="311"/>
            <ac:picMk id="6" creationId="{BF79C0FC-6A53-48FD-A2FB-DC1F7E6C6B69}"/>
          </ac:picMkLst>
        </pc:picChg>
        <pc:picChg chg="mod">
          <ac:chgData name="SAMARANAYAKE, PRADEEPIKA" userId="b72c290d-917b-42a0-b48e-94c82e242a3a" providerId="ADAL" clId="{F545C712-4A9F-4A26-8252-167A1297608B}" dt="2021-07-26T20:12:07.997" v="439" actId="1076"/>
          <ac:picMkLst>
            <pc:docMk/>
            <pc:sldMk cId="329421655" sldId="311"/>
            <ac:picMk id="17" creationId="{1FE05F69-81FE-41EC-874F-C9DA7048A589}"/>
          </ac:picMkLst>
        </pc:picChg>
        <pc:picChg chg="add mod">
          <ac:chgData name="SAMARANAYAKE, PRADEEPIKA" userId="b72c290d-917b-42a0-b48e-94c82e242a3a" providerId="ADAL" clId="{F545C712-4A9F-4A26-8252-167A1297608B}" dt="2021-07-26T21:30:14.705" v="691" actId="14100"/>
          <ac:picMkLst>
            <pc:docMk/>
            <pc:sldMk cId="329421655" sldId="311"/>
            <ac:picMk id="33" creationId="{E8D8D0F1-D41F-4C69-B13D-8035D1648A10}"/>
          </ac:picMkLst>
        </pc:picChg>
      </pc:sldChg>
      <pc:sldChg chg="addSp delSp modSp mod">
        <pc:chgData name="SAMARANAYAKE, PRADEEPIKA" userId="b72c290d-917b-42a0-b48e-94c82e242a3a" providerId="ADAL" clId="{F545C712-4A9F-4A26-8252-167A1297608B}" dt="2021-07-26T21:43:49.988" v="781"/>
        <pc:sldMkLst>
          <pc:docMk/>
          <pc:sldMk cId="4031535430" sldId="312"/>
        </pc:sldMkLst>
        <pc:spChg chg="del mod">
          <ac:chgData name="SAMARANAYAKE, PRADEEPIKA" userId="b72c290d-917b-42a0-b48e-94c82e242a3a" providerId="ADAL" clId="{F545C712-4A9F-4A26-8252-167A1297608B}" dt="2021-07-26T21:43:49.988" v="781"/>
          <ac:spMkLst>
            <pc:docMk/>
            <pc:sldMk cId="4031535430" sldId="312"/>
            <ac:spMk id="3" creationId="{4EF15B35-3E87-AB47-A668-38DD000ADF27}"/>
          </ac:spMkLst>
        </pc:spChg>
        <pc:spChg chg="add del mod">
          <ac:chgData name="SAMARANAYAKE, PRADEEPIKA" userId="b72c290d-917b-42a0-b48e-94c82e242a3a" providerId="ADAL" clId="{F545C712-4A9F-4A26-8252-167A1297608B}" dt="2021-07-26T21:41:57.962" v="709" actId="478"/>
          <ac:spMkLst>
            <pc:docMk/>
            <pc:sldMk cId="4031535430" sldId="312"/>
            <ac:spMk id="4" creationId="{5D3C62D0-AEAD-4C44-B28A-A8C1406C29B3}"/>
          </ac:spMkLst>
        </pc:spChg>
        <pc:spChg chg="add mod">
          <ac:chgData name="SAMARANAYAKE, PRADEEPIKA" userId="b72c290d-917b-42a0-b48e-94c82e242a3a" providerId="ADAL" clId="{F545C712-4A9F-4A26-8252-167A1297608B}" dt="2021-07-26T21:43:49.988" v="781"/>
          <ac:spMkLst>
            <pc:docMk/>
            <pc:sldMk cId="4031535430" sldId="312"/>
            <ac:spMk id="12" creationId="{210A6FB2-2F40-4AD1-A622-6E60086ACC50}"/>
          </ac:spMkLst>
        </pc:spChg>
        <pc:spChg chg="mod">
          <ac:chgData name="SAMARANAYAKE, PRADEEPIKA" userId="b72c290d-917b-42a0-b48e-94c82e242a3a" providerId="ADAL" clId="{F545C712-4A9F-4A26-8252-167A1297608B}" dt="2021-07-26T20:17:03.954" v="484" actId="1076"/>
          <ac:spMkLst>
            <pc:docMk/>
            <pc:sldMk cId="4031535430" sldId="312"/>
            <ac:spMk id="15" creationId="{66F458A5-2AF5-4290-8A07-8B68C223F81D}"/>
          </ac:spMkLst>
        </pc:spChg>
        <pc:picChg chg="del">
          <ac:chgData name="SAMARANAYAKE, PRADEEPIKA" userId="b72c290d-917b-42a0-b48e-94c82e242a3a" providerId="ADAL" clId="{F545C712-4A9F-4A26-8252-167A1297608B}" dt="2021-07-26T21:41:50.273" v="708" actId="478"/>
          <ac:picMkLst>
            <pc:docMk/>
            <pc:sldMk cId="4031535430" sldId="312"/>
            <ac:picMk id="6" creationId="{BF79C0FC-6A53-48FD-A2FB-DC1F7E6C6B69}"/>
          </ac:picMkLst>
        </pc:picChg>
        <pc:picChg chg="add mod">
          <ac:chgData name="SAMARANAYAKE, PRADEEPIKA" userId="b72c290d-917b-42a0-b48e-94c82e242a3a" providerId="ADAL" clId="{F545C712-4A9F-4A26-8252-167A1297608B}" dt="2021-07-26T21:42:07.958" v="713" actId="1440"/>
          <ac:picMkLst>
            <pc:docMk/>
            <pc:sldMk cId="4031535430" sldId="312"/>
            <ac:picMk id="7" creationId="{CE44F205-37D8-4912-A39F-6EF4AEFD0944}"/>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169671B-947A-44A3-A764-A91E66D46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2B4B23CC-4610-41C4-A0CF-67A30700C47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07299BE-0F96-4D8C-8AC3-AFAE1A841C66}" type="datetimeFigureOut">
              <a:rPr lang="en-US" smtClean="0"/>
              <a:t>7/26/2021</a:t>
            </a:fld>
            <a:endParaRPr lang="en-US" dirty="0"/>
          </a:p>
        </p:txBody>
      </p:sp>
      <p:sp>
        <p:nvSpPr>
          <p:cNvPr id="4" name="Footer Placeholder 3">
            <a:extLst>
              <a:ext uri="{FF2B5EF4-FFF2-40B4-BE49-F238E27FC236}">
                <a16:creationId xmlns:a16="http://schemas.microsoft.com/office/drawing/2014/main" id="{1F94FC55-2324-40BC-8420-15EC835D957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63EC604-E5A5-4A58-AC5A-211F83D37CA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E3B048B-0EBA-466F-928F-37073F3BFB70}" type="slidenum">
              <a:rPr lang="en-US" smtClean="0"/>
              <a:t>‹#›</a:t>
            </a:fld>
            <a:endParaRPr lang="en-US" dirty="0"/>
          </a:p>
        </p:txBody>
      </p:sp>
    </p:spTree>
    <p:extLst>
      <p:ext uri="{BB962C8B-B14F-4D97-AF65-F5344CB8AC3E}">
        <p14:creationId xmlns:p14="http://schemas.microsoft.com/office/powerpoint/2010/main" val="40655076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noProof="0"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4692AC-01A2-4EFF-966B-504F28E82D7A}" type="datetimeFigureOut">
              <a:rPr lang="en-US" noProof="0" smtClean="0"/>
              <a:t>7/26/2021</a:t>
            </a:fld>
            <a:endParaRPr lang="en-US" noProof="0"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noProof="0"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noProof="0"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ED498D-6977-40EC-8E5E-7EB644D5E759}" type="slidenum">
              <a:rPr lang="en-US" noProof="0" smtClean="0"/>
              <a:t>‹#›</a:t>
            </a:fld>
            <a:endParaRPr lang="en-US" noProof="0" dirty="0"/>
          </a:p>
        </p:txBody>
      </p:sp>
    </p:spTree>
    <p:extLst>
      <p:ext uri="{BB962C8B-B14F-4D97-AF65-F5344CB8AC3E}">
        <p14:creationId xmlns:p14="http://schemas.microsoft.com/office/powerpoint/2010/main" val="13522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1</a:t>
            </a:fld>
            <a:endParaRPr lang="en-US" dirty="0"/>
          </a:p>
        </p:txBody>
      </p:sp>
    </p:spTree>
    <p:extLst>
      <p:ext uri="{BB962C8B-B14F-4D97-AF65-F5344CB8AC3E}">
        <p14:creationId xmlns:p14="http://schemas.microsoft.com/office/powerpoint/2010/main" val="38127833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2</a:t>
            </a:fld>
            <a:endParaRPr lang="en-US" dirty="0"/>
          </a:p>
        </p:txBody>
      </p:sp>
    </p:spTree>
    <p:extLst>
      <p:ext uri="{BB962C8B-B14F-4D97-AF65-F5344CB8AC3E}">
        <p14:creationId xmlns:p14="http://schemas.microsoft.com/office/powerpoint/2010/main" val="24069136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3</a:t>
            </a:fld>
            <a:endParaRPr lang="en-US" dirty="0"/>
          </a:p>
        </p:txBody>
      </p:sp>
    </p:spTree>
    <p:extLst>
      <p:ext uri="{BB962C8B-B14F-4D97-AF65-F5344CB8AC3E}">
        <p14:creationId xmlns:p14="http://schemas.microsoft.com/office/powerpoint/2010/main" val="7760284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4</a:t>
            </a:fld>
            <a:endParaRPr lang="en-US" dirty="0"/>
          </a:p>
        </p:txBody>
      </p:sp>
    </p:spTree>
    <p:extLst>
      <p:ext uri="{BB962C8B-B14F-4D97-AF65-F5344CB8AC3E}">
        <p14:creationId xmlns:p14="http://schemas.microsoft.com/office/powerpoint/2010/main" val="1501139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5</a:t>
            </a:fld>
            <a:endParaRPr lang="en-US" dirty="0"/>
          </a:p>
        </p:txBody>
      </p:sp>
    </p:spTree>
    <p:extLst>
      <p:ext uri="{BB962C8B-B14F-4D97-AF65-F5344CB8AC3E}">
        <p14:creationId xmlns:p14="http://schemas.microsoft.com/office/powerpoint/2010/main" val="6351665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6</a:t>
            </a:fld>
            <a:endParaRPr lang="en-US" dirty="0"/>
          </a:p>
        </p:txBody>
      </p:sp>
    </p:spTree>
    <p:extLst>
      <p:ext uri="{BB962C8B-B14F-4D97-AF65-F5344CB8AC3E}">
        <p14:creationId xmlns:p14="http://schemas.microsoft.com/office/powerpoint/2010/main" val="7049621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7</a:t>
            </a:fld>
            <a:endParaRPr lang="en-US" dirty="0"/>
          </a:p>
        </p:txBody>
      </p:sp>
    </p:spTree>
    <p:extLst>
      <p:ext uri="{BB962C8B-B14F-4D97-AF65-F5344CB8AC3E}">
        <p14:creationId xmlns:p14="http://schemas.microsoft.com/office/powerpoint/2010/main" val="27582255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8</a:t>
            </a:fld>
            <a:endParaRPr lang="en-US" dirty="0"/>
          </a:p>
        </p:txBody>
      </p:sp>
    </p:spTree>
    <p:extLst>
      <p:ext uri="{BB962C8B-B14F-4D97-AF65-F5344CB8AC3E}">
        <p14:creationId xmlns:p14="http://schemas.microsoft.com/office/powerpoint/2010/main" val="11135927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9</a:t>
            </a:fld>
            <a:endParaRPr lang="en-US" dirty="0"/>
          </a:p>
        </p:txBody>
      </p:sp>
    </p:spTree>
    <p:extLst>
      <p:ext uri="{BB962C8B-B14F-4D97-AF65-F5344CB8AC3E}">
        <p14:creationId xmlns:p14="http://schemas.microsoft.com/office/powerpoint/2010/main" val="2747526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10</a:t>
            </a:fld>
            <a:endParaRPr lang="en-US" dirty="0"/>
          </a:p>
        </p:txBody>
      </p:sp>
    </p:spTree>
    <p:extLst>
      <p:ext uri="{BB962C8B-B14F-4D97-AF65-F5344CB8AC3E}">
        <p14:creationId xmlns:p14="http://schemas.microsoft.com/office/powerpoint/2010/main" val="13850419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11</a:t>
            </a:fld>
            <a:endParaRPr lang="en-US" dirty="0"/>
          </a:p>
        </p:txBody>
      </p:sp>
    </p:spTree>
    <p:extLst>
      <p:ext uri="{BB962C8B-B14F-4D97-AF65-F5344CB8AC3E}">
        <p14:creationId xmlns:p14="http://schemas.microsoft.com/office/powerpoint/2010/main" val="38713329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AED498D-6977-40EC-8E5E-7EB644D5E759}" type="slidenum">
              <a:rPr lang="en-US" smtClean="0"/>
              <a:t>12</a:t>
            </a:fld>
            <a:endParaRPr lang="en-US" dirty="0"/>
          </a:p>
        </p:txBody>
      </p:sp>
    </p:spTree>
    <p:extLst>
      <p:ext uri="{BB962C8B-B14F-4D97-AF65-F5344CB8AC3E}">
        <p14:creationId xmlns:p14="http://schemas.microsoft.com/office/powerpoint/2010/main" val="1337523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9E3965E-AC41-4711-9D10-E25ABB132D86}"/>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accent1">
                    <a:lumMod val="40000"/>
                    <a:lumOff val="60000"/>
                  </a:schemeClr>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id="{1F5DC8C3-BA5F-4EED-BB9A-A14272BD82A1}"/>
              </a:ext>
            </a:extLst>
          </p:cNvPr>
          <p:cNvCxnSpPr/>
          <p:nvPr/>
        </p:nvCxnSpPr>
        <p:spPr>
          <a:xfrm>
            <a:off x="1207658"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a:lstStyle/>
          <a:p>
            <a:fld id="{D96A7EE9-F079-4AED-9858-DCD74447B2DE}" type="datetime1">
              <a:rPr lang="en-US" smtClean="0"/>
              <a:t>7/26/2021</a:t>
            </a:fld>
            <a:endParaRPr lang="en-US" dirty="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a:lstStyle/>
          <a:p>
            <a:r>
              <a:rPr lang="en-US" dirty="0"/>
              <a:t>TEACH A COURSE</a:t>
            </a:r>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715042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id="{459DE2C1-4C52-40A3-8959-27B2C1BEBFF6}"/>
              </a:ext>
            </a:extLst>
          </p:cNvPr>
          <p:cNvCxnSpPr/>
          <p:nvPr userDrawn="1"/>
        </p:nvCxnSpPr>
        <p:spPr>
          <a:xfrm>
            <a:off x="1207658"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660C3818-5B7F-4F38-B42C-7D48EDABA17E}" type="datetime1">
              <a:rPr lang="en-US" smtClean="0"/>
              <a:t>7/26/2021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r>
              <a:rPr lang="en-US" dirty="0"/>
              <a:t>TEACH A COURSE</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408313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hree Conten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6055A408-237F-4430-903D-49994B8E1677}" type="datetime1">
              <a:rPr lang="en-US" smtClean="0"/>
              <a:t>7/26/2021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r>
              <a:rPr lang="en-US" dirty="0"/>
              <a:t>TEACH A COURSE</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2" name="Picture Placeholder 5">
            <a:extLst>
              <a:ext uri="{FF2B5EF4-FFF2-40B4-BE49-F238E27FC236}">
                <a16:creationId xmlns:a16="http://schemas.microsoft.com/office/drawing/2014/main" id="{7BF857FE-9EDF-40AC-A282-858EC0C2C6A7}"/>
              </a:ext>
            </a:extLst>
          </p:cNvPr>
          <p:cNvSpPr>
            <a:spLocks noGrp="1"/>
          </p:cNvSpPr>
          <p:nvPr>
            <p:ph type="pic" sz="quarter" idx="13"/>
          </p:nvPr>
        </p:nvSpPr>
        <p:spPr>
          <a:xfrm>
            <a:off x="0" y="0"/>
            <a:ext cx="12192000" cy="6408000"/>
          </a:xfrm>
        </p:spPr>
        <p:txBody>
          <a:bodyPr anchor="ctr" anchorCtr="0">
            <a:normAutofit/>
          </a:bodyPr>
          <a:lstStyle>
            <a:lvl1pPr algn="ctr">
              <a:defRPr sz="1600"/>
            </a:lvl1pPr>
          </a:lstStyle>
          <a:p>
            <a:r>
              <a:rPr lang="en-US"/>
              <a:t>Click icon to add picture</a:t>
            </a:r>
            <a:endParaRPr lang="ru-RU" dirty="0"/>
          </a:p>
        </p:txBody>
      </p:sp>
      <p:sp>
        <p:nvSpPr>
          <p:cNvPr id="13" name="Title 7">
            <a:extLst>
              <a:ext uri="{FF2B5EF4-FFF2-40B4-BE49-F238E27FC236}">
                <a16:creationId xmlns:a16="http://schemas.microsoft.com/office/drawing/2014/main" id="{8BBD3378-DD0B-4070-88AA-07DEEA1B7A80}"/>
              </a:ext>
            </a:extLst>
          </p:cNvPr>
          <p:cNvSpPr>
            <a:spLocks noGrp="1"/>
          </p:cNvSpPr>
          <p:nvPr>
            <p:ph type="title"/>
          </p:nvPr>
        </p:nvSpPr>
        <p:spPr>
          <a:xfrm>
            <a:off x="0" y="0"/>
            <a:ext cx="12192000" cy="1296537"/>
          </a:xfrm>
          <a:solidFill>
            <a:schemeClr val="accent1">
              <a:lumMod val="40000"/>
              <a:lumOff val="60000"/>
              <a:alpha val="50000"/>
            </a:schemeClr>
          </a:solidFill>
        </p:spPr>
        <p:txBody>
          <a:bodyPr lIns="720000" tIns="108000" anchor="ctr" anchorCtr="0">
            <a:normAutofit/>
          </a:bodyPr>
          <a:lstStyle>
            <a:lvl1pPr>
              <a:defRPr sz="3600"/>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B8349DBD-05C9-497A-BAB7-08CE307FB98A}"/>
              </a:ext>
            </a:extLst>
          </p:cNvPr>
          <p:cNvSpPr>
            <a:spLocks noGrp="1"/>
          </p:cNvSpPr>
          <p:nvPr>
            <p:ph sz="half" idx="1"/>
          </p:nvPr>
        </p:nvSpPr>
        <p:spPr>
          <a:xfrm>
            <a:off x="744355" y="1812759"/>
            <a:ext cx="4954159"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5" name="Content Placeholder 3">
            <a:extLst>
              <a:ext uri="{FF2B5EF4-FFF2-40B4-BE49-F238E27FC236}">
                <a16:creationId xmlns:a16="http://schemas.microsoft.com/office/drawing/2014/main" id="{2F227ADD-898B-46CB-92A8-AC4962D20811}"/>
              </a:ext>
            </a:extLst>
          </p:cNvPr>
          <p:cNvSpPr>
            <a:spLocks noGrp="1"/>
          </p:cNvSpPr>
          <p:nvPr>
            <p:ph sz="half" idx="2"/>
          </p:nvPr>
        </p:nvSpPr>
        <p:spPr>
          <a:xfrm>
            <a:off x="6499901" y="1812759"/>
            <a:ext cx="4954159"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8B0AF26B-41C3-4BBB-A8E9-8EAB965C6D7A}"/>
              </a:ext>
            </a:extLst>
          </p:cNvPr>
          <p:cNvCxnSpPr/>
          <p:nvPr userDrawn="1"/>
        </p:nvCxnSpPr>
        <p:spPr>
          <a:xfrm>
            <a:off x="-600" y="1283417"/>
            <a:ext cx="121932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67897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Picture with Content">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585C21A-8B93-4657-B5DF-7EAEAD3BE127}"/>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a:extLst>
              <a:ext uri="{FF2B5EF4-FFF2-40B4-BE49-F238E27FC236}">
                <a16:creationId xmlns:a16="http://schemas.microsoft.com/office/drawing/2014/main" id="{AAF2E137-EC28-48F8-9198-1F02539029B6}"/>
              </a:ext>
            </a:extLst>
          </p:cNvPr>
          <p:cNvSpPr>
            <a:spLocks noGrp="1"/>
          </p:cNvSpPr>
          <p:nvPr>
            <p:ph type="dt" sz="half" idx="10"/>
          </p:nvPr>
        </p:nvSpPr>
        <p:spPr/>
        <p:txBody>
          <a:bodyPr/>
          <a:lstStyle/>
          <a:p>
            <a:fld id="{274C8CE4-6594-4434-AA7B-C5DDAFBE02A0}" type="datetime1">
              <a:rPr lang="en-US" smtClean="0"/>
              <a:t>7/26/2021</a:t>
            </a:fld>
            <a:endParaRPr lang="en-US" dirty="0"/>
          </a:p>
        </p:txBody>
      </p:sp>
      <p:sp>
        <p:nvSpPr>
          <p:cNvPr id="8" name="Footer Placeholder 7">
            <a:extLst>
              <a:ext uri="{FF2B5EF4-FFF2-40B4-BE49-F238E27FC236}">
                <a16:creationId xmlns:a16="http://schemas.microsoft.com/office/drawing/2014/main" id="{189422CD-6F62-4DD6-89EF-07A60B42D219}"/>
              </a:ext>
            </a:extLst>
          </p:cNvPr>
          <p:cNvSpPr>
            <a:spLocks noGrp="1"/>
          </p:cNvSpPr>
          <p:nvPr>
            <p:ph type="ftr" sz="quarter" idx="11"/>
          </p:nvPr>
        </p:nvSpPr>
        <p:spPr/>
        <p:txBody>
          <a:bodyPr/>
          <a:lstStyle/>
          <a:p>
            <a:r>
              <a:rPr lang="en-US" dirty="0"/>
              <a:t>TEACH A COURSE</a:t>
            </a:r>
          </a:p>
        </p:txBody>
      </p:sp>
      <p:sp>
        <p:nvSpPr>
          <p:cNvPr id="11" name="Slide Number Placeholder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12" name="Picture Placeholder 5">
            <a:extLst>
              <a:ext uri="{FF2B5EF4-FFF2-40B4-BE49-F238E27FC236}">
                <a16:creationId xmlns:a16="http://schemas.microsoft.com/office/drawing/2014/main" id="{7BF857FE-9EDF-40AC-A282-858EC0C2C6A7}"/>
              </a:ext>
            </a:extLst>
          </p:cNvPr>
          <p:cNvSpPr>
            <a:spLocks noGrp="1"/>
          </p:cNvSpPr>
          <p:nvPr>
            <p:ph type="pic" sz="quarter" idx="13"/>
          </p:nvPr>
        </p:nvSpPr>
        <p:spPr>
          <a:xfrm>
            <a:off x="0" y="0"/>
            <a:ext cx="12192000" cy="6408000"/>
          </a:xfrm>
        </p:spPr>
        <p:txBody>
          <a:bodyPr anchor="ctr" anchorCtr="0">
            <a:normAutofit/>
          </a:bodyPr>
          <a:lstStyle>
            <a:lvl1pPr algn="ctr">
              <a:defRPr sz="1600"/>
            </a:lvl1pPr>
          </a:lstStyle>
          <a:p>
            <a:r>
              <a:rPr lang="en-US"/>
              <a:t>Click icon to add picture</a:t>
            </a:r>
            <a:endParaRPr lang="ru-RU" dirty="0"/>
          </a:p>
        </p:txBody>
      </p:sp>
      <p:sp>
        <p:nvSpPr>
          <p:cNvPr id="13" name="Title 7">
            <a:extLst>
              <a:ext uri="{FF2B5EF4-FFF2-40B4-BE49-F238E27FC236}">
                <a16:creationId xmlns:a16="http://schemas.microsoft.com/office/drawing/2014/main" id="{8BBD3378-DD0B-4070-88AA-07DEEA1B7A80}"/>
              </a:ext>
            </a:extLst>
          </p:cNvPr>
          <p:cNvSpPr>
            <a:spLocks noGrp="1"/>
          </p:cNvSpPr>
          <p:nvPr>
            <p:ph type="title"/>
          </p:nvPr>
        </p:nvSpPr>
        <p:spPr>
          <a:xfrm>
            <a:off x="0" y="0"/>
            <a:ext cx="12192000" cy="1296537"/>
          </a:xfrm>
          <a:solidFill>
            <a:schemeClr val="accent1">
              <a:lumMod val="40000"/>
              <a:lumOff val="60000"/>
              <a:alpha val="50000"/>
            </a:schemeClr>
          </a:solidFill>
        </p:spPr>
        <p:txBody>
          <a:bodyPr lIns="684000" tIns="108000" anchor="ctr" anchorCtr="0">
            <a:normAutofit/>
          </a:bodyPr>
          <a:lstStyle>
            <a:lvl1pPr>
              <a:defRPr sz="3600"/>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B8349DBD-05C9-497A-BAB7-08CE307FB98A}"/>
              </a:ext>
            </a:extLst>
          </p:cNvPr>
          <p:cNvSpPr>
            <a:spLocks noGrp="1"/>
          </p:cNvSpPr>
          <p:nvPr>
            <p:ph sz="half" idx="1"/>
          </p:nvPr>
        </p:nvSpPr>
        <p:spPr>
          <a:xfrm>
            <a:off x="747981" y="1812759"/>
            <a:ext cx="10905457" cy="40884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6" name="Straight Connector 15">
            <a:extLst>
              <a:ext uri="{FF2B5EF4-FFF2-40B4-BE49-F238E27FC236}">
                <a16:creationId xmlns:a16="http://schemas.microsoft.com/office/drawing/2014/main" id="{8B0AF26B-41C3-4BBB-A8E9-8EAB965C6D7A}"/>
              </a:ext>
            </a:extLst>
          </p:cNvPr>
          <p:cNvCxnSpPr/>
          <p:nvPr userDrawn="1"/>
        </p:nvCxnSpPr>
        <p:spPr>
          <a:xfrm>
            <a:off x="-600" y="1283417"/>
            <a:ext cx="1219320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43296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_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EC21F8EC-6CCD-434E-925E-0A9FF574DA19}"/>
              </a:ext>
            </a:extLst>
          </p:cNvPr>
          <p:cNvSpPr>
            <a:spLocks noGrp="1"/>
          </p:cNvSpPr>
          <p:nvPr>
            <p:ph type="pic" sz="quarter" idx="13"/>
          </p:nvPr>
        </p:nvSpPr>
        <p:spPr>
          <a:xfrm>
            <a:off x="0" y="1907362"/>
            <a:ext cx="12192000" cy="4493433"/>
          </a:xfrm>
        </p:spPr>
        <p:txBody>
          <a:bodyPr anchor="ctr" anchorCtr="0"/>
          <a:lstStyle>
            <a:lvl1pPr algn="ctr">
              <a:defRPr/>
            </a:lvl1pPr>
          </a:lstStyle>
          <a:p>
            <a:r>
              <a:rPr lang="en-US"/>
              <a:t>Click icon to add picture</a:t>
            </a:r>
            <a:endParaRPr lang="en-US" dirty="0"/>
          </a:p>
        </p:txBody>
      </p:sp>
      <p:sp>
        <p:nvSpPr>
          <p:cNvPr id="8" name="Title 7"/>
          <p:cNvSpPr>
            <a:spLocks noGrp="1"/>
          </p:cNvSpPr>
          <p:nvPr>
            <p:ph type="title"/>
          </p:nvPr>
        </p:nvSpPr>
        <p:spPr>
          <a:xfrm>
            <a:off x="1097280" y="230332"/>
            <a:ext cx="10058400" cy="1450757"/>
          </a:xfrm>
        </p:spPr>
        <p:txBody>
          <a:bodyPr/>
          <a:lstStyle/>
          <a:p>
            <a:r>
              <a:rPr lang="en-US"/>
              <a:t>Click to edit Master title style</a:t>
            </a:r>
            <a:endParaRPr lang="en-US" dirty="0"/>
          </a:p>
        </p:txBody>
      </p:sp>
      <p:sp>
        <p:nvSpPr>
          <p:cNvPr id="4" name="Content Placeholder 3"/>
          <p:cNvSpPr>
            <a:spLocks noGrp="1"/>
          </p:cNvSpPr>
          <p:nvPr>
            <p:ph sz="half" idx="2"/>
          </p:nvPr>
        </p:nvSpPr>
        <p:spPr>
          <a:xfrm>
            <a:off x="1097280" y="2464540"/>
            <a:ext cx="10058400"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5782D47D-B0DC-4C40-BCC6-BBBA32584A38}"/>
              </a:ext>
            </a:extLst>
          </p:cNvPr>
          <p:cNvSpPr>
            <a:spLocks noGrp="1"/>
          </p:cNvSpPr>
          <p:nvPr>
            <p:ph type="dt" sz="half" idx="10"/>
          </p:nvPr>
        </p:nvSpPr>
        <p:spPr/>
        <p:txBody>
          <a:bodyPr/>
          <a:lstStyle/>
          <a:p>
            <a:fld id="{903176FD-E365-4307-A1BF-FBA56929E02D}" type="datetime1">
              <a:rPr lang="en-US" smtClean="0"/>
              <a:t>7/26/2021</a:t>
            </a:fld>
            <a:endParaRPr lang="en-US" dirty="0"/>
          </a:p>
        </p:txBody>
      </p:sp>
      <p:sp>
        <p:nvSpPr>
          <p:cNvPr id="9" name="Footer Placeholder 8">
            <a:extLst>
              <a:ext uri="{FF2B5EF4-FFF2-40B4-BE49-F238E27FC236}">
                <a16:creationId xmlns:a16="http://schemas.microsoft.com/office/drawing/2014/main" id="{4690D34E-7EBD-44B2-83CA-4C126A18D7EF}"/>
              </a:ext>
            </a:extLst>
          </p:cNvPr>
          <p:cNvSpPr>
            <a:spLocks noGrp="1"/>
          </p:cNvSpPr>
          <p:nvPr>
            <p:ph type="ftr" sz="quarter" idx="11"/>
          </p:nvPr>
        </p:nvSpPr>
        <p:spPr/>
        <p:txBody>
          <a:bodyPr/>
          <a:lstStyle/>
          <a:p>
            <a:r>
              <a:rPr lang="en-US" dirty="0"/>
              <a:t>TEACH A COURSE</a:t>
            </a:r>
          </a:p>
        </p:txBody>
      </p:sp>
      <p:sp>
        <p:nvSpPr>
          <p:cNvPr id="10" name="Slide Number Placeholder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cxnSp>
        <p:nvCxnSpPr>
          <p:cNvPr id="5" name="Straight Connector 4">
            <a:extLst>
              <a:ext uri="{FF2B5EF4-FFF2-40B4-BE49-F238E27FC236}">
                <a16:creationId xmlns:a16="http://schemas.microsoft.com/office/drawing/2014/main" id="{18DEBF4F-95EE-485E-BCD1-56682C51B641}"/>
              </a:ext>
            </a:extLst>
          </p:cNvPr>
          <p:cNvCxnSpPr/>
          <p:nvPr userDrawn="1"/>
        </p:nvCxnSpPr>
        <p:spPr>
          <a:xfrm>
            <a:off x="0" y="1900553"/>
            <a:ext cx="1219200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613168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F1064CC3-3A25-40C5-8F52-C7B371775282}" type="datetime1">
              <a:rPr lang="en-US" smtClean="0"/>
              <a:t>7/26/2021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TEACH A COURSE</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
        <p:nvSpPr>
          <p:cNvPr id="6" name="Picture Placeholder 5">
            <a:extLst>
              <a:ext uri="{FF2B5EF4-FFF2-40B4-BE49-F238E27FC236}">
                <a16:creationId xmlns:a16="http://schemas.microsoft.com/office/drawing/2014/main" id="{C85C68E9-6B5E-46D9-AAB7-BE93B1378B84}"/>
              </a:ext>
            </a:extLst>
          </p:cNvPr>
          <p:cNvSpPr>
            <a:spLocks noGrp="1"/>
          </p:cNvSpPr>
          <p:nvPr>
            <p:ph type="pic" sz="quarter" idx="13"/>
          </p:nvPr>
        </p:nvSpPr>
        <p:spPr>
          <a:xfrm>
            <a:off x="0" y="1907362"/>
            <a:ext cx="12192000" cy="4493433"/>
          </a:xfrm>
        </p:spPr>
        <p:txBody>
          <a:bodyPr anchor="ctr" anchorCtr="0"/>
          <a:lstStyle>
            <a:lvl1pPr algn="ctr">
              <a:defRPr/>
            </a:lvl1pPr>
          </a:lstStyle>
          <a:p>
            <a:r>
              <a:rPr lang="en-US"/>
              <a:t>Click icon to add picture</a:t>
            </a:r>
            <a:endParaRPr lang="en-US" dirty="0"/>
          </a:p>
        </p:txBody>
      </p:sp>
      <p:sp>
        <p:nvSpPr>
          <p:cNvPr id="7" name="Title 7">
            <a:extLst>
              <a:ext uri="{FF2B5EF4-FFF2-40B4-BE49-F238E27FC236}">
                <a16:creationId xmlns:a16="http://schemas.microsoft.com/office/drawing/2014/main" id="{7DEE74D2-9B60-4DE8-9A31-91D3CBA8DC64}"/>
              </a:ext>
            </a:extLst>
          </p:cNvPr>
          <p:cNvSpPr>
            <a:spLocks noGrp="1"/>
          </p:cNvSpPr>
          <p:nvPr>
            <p:ph type="title"/>
          </p:nvPr>
        </p:nvSpPr>
        <p:spPr>
          <a:xfrm>
            <a:off x="1097280" y="230332"/>
            <a:ext cx="10058400" cy="1450757"/>
          </a:xfrm>
        </p:spPr>
        <p:txBody>
          <a:bodyPr/>
          <a:lstStyle/>
          <a:p>
            <a:r>
              <a:rPr lang="en-US"/>
              <a:t>Click to edit Master title style</a:t>
            </a:r>
            <a:endParaRPr lang="en-US" dirty="0"/>
          </a:p>
        </p:txBody>
      </p:sp>
      <p:sp>
        <p:nvSpPr>
          <p:cNvPr id="8" name="Content Placeholder 3">
            <a:extLst>
              <a:ext uri="{FF2B5EF4-FFF2-40B4-BE49-F238E27FC236}">
                <a16:creationId xmlns:a16="http://schemas.microsoft.com/office/drawing/2014/main" id="{390A09A4-2667-45F1-9F4E-37A50F1F58BA}"/>
              </a:ext>
            </a:extLst>
          </p:cNvPr>
          <p:cNvSpPr>
            <a:spLocks noGrp="1"/>
          </p:cNvSpPr>
          <p:nvPr>
            <p:ph sz="half" idx="2"/>
          </p:nvPr>
        </p:nvSpPr>
        <p:spPr>
          <a:xfrm>
            <a:off x="1080347" y="2346008"/>
            <a:ext cx="10058400" cy="3748194"/>
          </a:xfrm>
        </p:spPr>
        <p:txBody>
          <a:bodyPr numCol="2" spcCol="540000">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9" name="Straight Connector 8">
            <a:extLst>
              <a:ext uri="{FF2B5EF4-FFF2-40B4-BE49-F238E27FC236}">
                <a16:creationId xmlns:a16="http://schemas.microsoft.com/office/drawing/2014/main" id="{CA14E254-0C82-4865-9922-29444D17B571}"/>
              </a:ext>
            </a:extLst>
          </p:cNvPr>
          <p:cNvCxnSpPr/>
          <p:nvPr userDrawn="1"/>
        </p:nvCxnSpPr>
        <p:spPr>
          <a:xfrm>
            <a:off x="0" y="1900553"/>
            <a:ext cx="12192000" cy="0"/>
          </a:xfrm>
          <a:prstGeom prst="line">
            <a:avLst/>
          </a:prstGeom>
          <a:ln>
            <a:solidFill>
              <a:srgbClr val="2626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510688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4"/>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3"/>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a:lstStyle/>
          <a:p>
            <a:fld id="{C6553904-8E92-4E81-A5F1-2FE23324A701}" type="datetime1">
              <a:rPr lang="en-US" smtClean="0"/>
              <a:t>7/26/2021</a:t>
            </a:fld>
            <a:endParaRPr lang="en-US" dirty="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p:txBody>
          <a:bodyPr/>
          <a:lstStyle/>
          <a:p>
            <a:r>
              <a:rPr lang="en-US" dirty="0"/>
              <a:t>TEACH A COURSE</a:t>
            </a:r>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21844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id="{7392073F-158F-44A3-8913-917AFFC1BC20}"/>
              </a:ext>
            </a:extLst>
          </p:cNvPr>
          <p:cNvSpPr>
            <a:spLocks noGrp="1"/>
          </p:cNvSpPr>
          <p:nvPr>
            <p:ph type="dt" sz="half" idx="10"/>
          </p:nvPr>
        </p:nvSpPr>
        <p:spPr/>
        <p:txBody>
          <a:bodyPr/>
          <a:lstStyle/>
          <a:p>
            <a:fld id="{F6F61582-894B-4548-8F6A-77DD222024CA}" type="datetime1">
              <a:rPr lang="en-US" smtClean="0"/>
              <a:t>7/26/2021</a:t>
            </a:fld>
            <a:endParaRPr lang="en-US" dirty="0"/>
          </a:p>
        </p:txBody>
      </p:sp>
      <p:sp>
        <p:nvSpPr>
          <p:cNvPr id="7" name="Footer Placeholder 6">
            <a:extLst>
              <a:ext uri="{FF2B5EF4-FFF2-40B4-BE49-F238E27FC236}">
                <a16:creationId xmlns:a16="http://schemas.microsoft.com/office/drawing/2014/main" id="{EED72207-24CA-42B7-A975-2F8E41CBA904}"/>
              </a:ext>
            </a:extLst>
          </p:cNvPr>
          <p:cNvSpPr>
            <a:spLocks noGrp="1"/>
          </p:cNvSpPr>
          <p:nvPr>
            <p:ph type="ftr" sz="quarter" idx="11"/>
          </p:nvPr>
        </p:nvSpPr>
        <p:spPr/>
        <p:txBody>
          <a:bodyPr/>
          <a:lstStyle/>
          <a:p>
            <a:r>
              <a:rPr lang="en-US" dirty="0"/>
              <a:t>TEACH A COURSE</a:t>
            </a:r>
          </a:p>
        </p:txBody>
      </p:sp>
      <p:sp>
        <p:nvSpPr>
          <p:cNvPr id="8" name="Slide Number Placeholder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620175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8E9C91B-7EAD-4562-AB0E-DFB9663AECE3}"/>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a:lstStyle/>
          <a:p>
            <a:fld id="{1821FD72-49BE-4A27-B81D-6695ECD46A0C}" type="datetime1">
              <a:rPr lang="en-US" smtClean="0"/>
              <a:t>7/26/2021</a:t>
            </a:fld>
            <a:endParaRPr lang="en-US" dirty="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a:lstStyle/>
          <a:p>
            <a:r>
              <a:rPr lang="en-US" dirty="0"/>
              <a:t>TEACH A COURSE</a:t>
            </a:r>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8729406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ontent with Caption">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D92C4CF0-BD34-45B4-94FF-59AD3A70A72E}"/>
              </a:ext>
            </a:extLst>
          </p:cNvPr>
          <p:cNvSpPr>
            <a:spLocks noGrp="1"/>
          </p:cNvSpPr>
          <p:nvPr>
            <p:ph type="pic" sz="quarter" idx="13"/>
          </p:nvPr>
        </p:nvSpPr>
        <p:spPr>
          <a:xfrm>
            <a:off x="0" y="0"/>
            <a:ext cx="12192000" cy="6400165"/>
          </a:xfrm>
          <a:noFill/>
        </p:spPr>
        <p:txBody>
          <a:bodyPr lIns="0" tIns="792000" anchor="ctr" anchorCtr="0"/>
          <a:lstStyle>
            <a:lvl1pPr algn="ctr">
              <a:defRPr/>
            </a:lvl1pPr>
          </a:lstStyle>
          <a:p>
            <a:r>
              <a:rPr lang="en-US"/>
              <a:t>Click icon to add picture</a:t>
            </a:r>
            <a:endParaRPr lang="en-US" dirty="0"/>
          </a:p>
        </p:txBody>
      </p:sp>
      <p:sp>
        <p:nvSpPr>
          <p:cNvPr id="8" name="Rectangle 7">
            <a:extLst>
              <a:ext uri="{FF2B5EF4-FFF2-40B4-BE49-F238E27FC236}">
                <a16:creationId xmlns:a16="http://schemas.microsoft.com/office/drawing/2014/main" id="{16D90D66-BCB9-4229-A829-628874352AC0}"/>
              </a:ext>
            </a:extLst>
          </p:cNvPr>
          <p:cNvSpPr/>
          <p:nvPr/>
        </p:nvSpPr>
        <p:spPr>
          <a:xfrm>
            <a:off x="4804496" y="0"/>
            <a:ext cx="7387504" cy="6446520"/>
          </a:xfrm>
          <a:prstGeom prst="rect">
            <a:avLst/>
          </a:prstGeom>
          <a:solidFill>
            <a:schemeClr val="accent1">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a:extLst>
              <a:ext uri="{FF2B5EF4-FFF2-40B4-BE49-F238E27FC236}">
                <a16:creationId xmlns:a16="http://schemas.microsoft.com/office/drawing/2014/main" id="{D7110AB5-E047-427B-9192-3F2FCCB479A8}"/>
              </a:ext>
            </a:extLst>
          </p:cNvPr>
          <p:cNvSpPr/>
          <p:nvPr userDrawn="1"/>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6" y="488254"/>
            <a:ext cx="3517567" cy="1087974"/>
          </a:xfrm>
        </p:spPr>
        <p:txBody>
          <a:bodyPr anchor="b">
            <a:normAutofit/>
          </a:bodyPr>
          <a:lstStyle>
            <a:lvl1pPr>
              <a:lnSpc>
                <a:spcPct val="90000"/>
              </a:lnSpc>
              <a:defRPr sz="3600" b="0">
                <a:solidFill>
                  <a:schemeClr val="accent1">
                    <a:lumMod val="50000"/>
                  </a:schemeClr>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403625" y="2038720"/>
            <a:ext cx="3517567" cy="3311706"/>
          </a:xfrm>
        </p:spPr>
        <p:txBody>
          <a:bodyPr lIns="91440" rIns="91440">
            <a:normAutofit/>
          </a:bodyPr>
          <a:lstStyle>
            <a:lvl1pPr marL="216000" indent="-216000">
              <a:spcAft>
                <a:spcPts val="0"/>
              </a:spcAft>
              <a:buFont typeface="Wingdings" panose="05000000000000000000" pitchFamily="2" charset="2"/>
              <a:buChar char="§"/>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5">
            <a:extLst>
              <a:ext uri="{FF2B5EF4-FFF2-40B4-BE49-F238E27FC236}">
                <a16:creationId xmlns:a16="http://schemas.microsoft.com/office/drawing/2014/main" id="{00A2BA60-500D-4BD0-8C7F-2936FDDD1586}"/>
              </a:ext>
            </a:extLst>
          </p:cNvPr>
          <p:cNvSpPr>
            <a:spLocks noGrp="1"/>
          </p:cNvSpPr>
          <p:nvPr>
            <p:ph type="dt" sz="half" idx="10"/>
          </p:nvPr>
        </p:nvSpPr>
        <p:spPr>
          <a:xfrm>
            <a:off x="8218426" y="6446838"/>
            <a:ext cx="2584850" cy="365125"/>
          </a:xfrm>
        </p:spPr>
        <p:txBody>
          <a:bodyPr/>
          <a:lstStyle/>
          <a:p>
            <a:fld id="{397F0DEF-140C-43BE-9FE2-8C6F0F16B2BD}" type="datetime1">
              <a:rPr lang="en-US" smtClean="0"/>
              <a:t>7/26/2021</a:t>
            </a:fld>
            <a:endParaRPr lang="en-US" dirty="0"/>
          </a:p>
        </p:txBody>
      </p:sp>
      <p:sp>
        <p:nvSpPr>
          <p:cNvPr id="13" name="Footer Placeholder 6">
            <a:extLst>
              <a:ext uri="{FF2B5EF4-FFF2-40B4-BE49-F238E27FC236}">
                <a16:creationId xmlns:a16="http://schemas.microsoft.com/office/drawing/2014/main" id="{371A0A82-5458-43A1-AD4C-A4FF7CD09F10}"/>
              </a:ext>
            </a:extLst>
          </p:cNvPr>
          <p:cNvSpPr>
            <a:spLocks noGrp="1"/>
          </p:cNvSpPr>
          <p:nvPr>
            <p:ph type="ftr" sz="quarter" idx="11"/>
          </p:nvPr>
        </p:nvSpPr>
        <p:spPr>
          <a:xfrm>
            <a:off x="643051" y="6446838"/>
            <a:ext cx="6818262" cy="365125"/>
          </a:xfrm>
        </p:spPr>
        <p:txBody>
          <a:bodyPr/>
          <a:lstStyle/>
          <a:p>
            <a:r>
              <a:rPr lang="en-US" dirty="0"/>
              <a:t>TEACH A COURSE</a:t>
            </a:r>
          </a:p>
        </p:txBody>
      </p:sp>
      <p:sp>
        <p:nvSpPr>
          <p:cNvPr id="14" name="Slide Number Placeholder 7">
            <a:extLst>
              <a:ext uri="{FF2B5EF4-FFF2-40B4-BE49-F238E27FC236}">
                <a16:creationId xmlns:a16="http://schemas.microsoft.com/office/drawing/2014/main" id="{2ABD9582-0263-41AF-B003-2E748948571F}"/>
              </a:ext>
            </a:extLst>
          </p:cNvPr>
          <p:cNvSpPr>
            <a:spLocks noGrp="1"/>
          </p:cNvSpPr>
          <p:nvPr>
            <p:ph type="sldNum" sz="quarter" idx="12"/>
          </p:nvPr>
        </p:nvSpPr>
        <p:spPr>
          <a:xfrm>
            <a:off x="10930596" y="6446838"/>
            <a:ext cx="617912" cy="365125"/>
          </a:xfrm>
        </p:spPr>
        <p:txBody>
          <a:bodyPr/>
          <a:lstStyle/>
          <a:p>
            <a:fld id="{3A98EE3D-8CD1-4C3F-BD1C-C98C9596463C}" type="slidenum">
              <a:rPr lang="en-US" smtClean="0"/>
              <a:t>‹#›</a:t>
            </a:fld>
            <a:endParaRPr lang="en-US" dirty="0"/>
          </a:p>
        </p:txBody>
      </p:sp>
      <p:sp>
        <p:nvSpPr>
          <p:cNvPr id="5" name="Picture Placeholder 4">
            <a:extLst>
              <a:ext uri="{FF2B5EF4-FFF2-40B4-BE49-F238E27FC236}">
                <a16:creationId xmlns:a16="http://schemas.microsoft.com/office/drawing/2014/main" id="{FF66DD5E-2E55-4BFB-8214-2B5C5051F287}"/>
              </a:ext>
            </a:extLst>
          </p:cNvPr>
          <p:cNvSpPr>
            <a:spLocks noGrp="1"/>
          </p:cNvSpPr>
          <p:nvPr>
            <p:ph type="pic" sz="quarter" idx="14"/>
          </p:nvPr>
        </p:nvSpPr>
        <p:spPr>
          <a:xfrm>
            <a:off x="5599113" y="1692275"/>
            <a:ext cx="6592887" cy="3190875"/>
          </a:xfrm>
          <a:solidFill>
            <a:schemeClr val="bg1">
              <a:lumMod val="85000"/>
              <a:alpha val="50000"/>
            </a:schemeClr>
          </a:solidFill>
        </p:spPr>
        <p:txBody>
          <a:bodyPr anchor="ctr" anchorCtr="0"/>
          <a:lstStyle>
            <a:lvl1pPr algn="ctr">
              <a:defRPr/>
            </a:lvl1pPr>
          </a:lstStyle>
          <a:p>
            <a:r>
              <a:rPr lang="en-US"/>
              <a:t>Click icon to add picture</a:t>
            </a:r>
            <a:endParaRPr lang="ru-RU" dirty="0"/>
          </a:p>
        </p:txBody>
      </p:sp>
      <p:cxnSp>
        <p:nvCxnSpPr>
          <p:cNvPr id="16" name="Straight Connector 15">
            <a:extLst>
              <a:ext uri="{FF2B5EF4-FFF2-40B4-BE49-F238E27FC236}">
                <a16:creationId xmlns:a16="http://schemas.microsoft.com/office/drawing/2014/main" id="{76A38BEF-96DA-4CBE-8464-985906D9F5F1}"/>
              </a:ext>
            </a:extLst>
          </p:cNvPr>
          <p:cNvCxnSpPr>
            <a:cxnSpLocks/>
          </p:cNvCxnSpPr>
          <p:nvPr userDrawn="1"/>
        </p:nvCxnSpPr>
        <p:spPr>
          <a:xfrm>
            <a:off x="723686" y="1767848"/>
            <a:ext cx="3291840" cy="0"/>
          </a:xfrm>
          <a:prstGeom prst="line">
            <a:avLst/>
          </a:prstGeom>
          <a:ln w="15875">
            <a:solidFill>
              <a:srgbClr val="2626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73945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2_Content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CF262E62-E8FA-42DE-BC7E-BA73A13FCBFF}"/>
              </a:ext>
            </a:extLst>
          </p:cNvPr>
          <p:cNvSpPr>
            <a:spLocks noGrp="1"/>
          </p:cNvSpPr>
          <p:nvPr>
            <p:ph type="pic" sz="quarter" idx="15"/>
          </p:nvPr>
        </p:nvSpPr>
        <p:spPr>
          <a:xfrm>
            <a:off x="0" y="0"/>
            <a:ext cx="12193200" cy="6400800"/>
          </a:xfrm>
        </p:spPr>
        <p:txBody>
          <a:bodyPr anchor="ctr" anchorCtr="0"/>
          <a:lstStyle>
            <a:lvl1pPr algn="ctr">
              <a:defRPr/>
            </a:lvl1pPr>
          </a:lstStyle>
          <a:p>
            <a:r>
              <a:rPr lang="en-US"/>
              <a:t>Click icon to add picture</a:t>
            </a:r>
            <a:endParaRPr lang="en-US" dirty="0"/>
          </a:p>
        </p:txBody>
      </p:sp>
      <p:sp>
        <p:nvSpPr>
          <p:cNvPr id="5" name="Text Placeholder 4">
            <a:extLst>
              <a:ext uri="{FF2B5EF4-FFF2-40B4-BE49-F238E27FC236}">
                <a16:creationId xmlns:a16="http://schemas.microsoft.com/office/drawing/2014/main" id="{3B957EED-32E8-4384-BFBB-06742F30AA87}"/>
              </a:ext>
            </a:extLst>
          </p:cNvPr>
          <p:cNvSpPr>
            <a:spLocks noGrp="1"/>
          </p:cNvSpPr>
          <p:nvPr>
            <p:ph type="body" sz="quarter" idx="14" hasCustomPrompt="1"/>
          </p:nvPr>
        </p:nvSpPr>
        <p:spPr>
          <a:xfrm>
            <a:off x="5356422" y="5034909"/>
            <a:ext cx="6835291" cy="817251"/>
          </a:xfrm>
          <a:solidFill>
            <a:srgbClr val="262626"/>
          </a:solidFill>
        </p:spPr>
        <p:txBody>
          <a:bodyPr lIns="396000" tIns="0" anchor="ctr" anchorCtr="0">
            <a:normAutofit/>
          </a:bodyPr>
          <a:lstStyle>
            <a:lvl1pPr>
              <a:defRPr sz="2400">
                <a:solidFill>
                  <a:schemeClr val="accent1">
                    <a:lumMod val="40000"/>
                    <a:lumOff val="60000"/>
                  </a:schemeClr>
                </a:solidFill>
              </a:defRPr>
            </a:lvl1pPr>
            <a:lvl2pPr>
              <a:defRPr>
                <a:solidFill>
                  <a:schemeClr val="bg1"/>
                </a:solidFill>
              </a:defRPr>
            </a:lvl2pPr>
            <a:lvl3pPr>
              <a:defRPr>
                <a:solidFill>
                  <a:schemeClr val="bg1"/>
                </a:solidFill>
              </a:defRPr>
            </a:lvl3pPr>
            <a:lvl4pPr>
              <a:defRPr>
                <a:solidFill>
                  <a:schemeClr val="bg1"/>
                </a:solidFill>
              </a:defRPr>
            </a:lvl4pPr>
          </a:lstStyle>
          <a:p>
            <a:pPr lvl="0"/>
            <a:r>
              <a:rPr lang="en-US" dirty="0"/>
              <a:t>Subtitle</a:t>
            </a:r>
            <a:endParaRPr lang="ru-RU" dirty="0"/>
          </a:p>
        </p:txBody>
      </p:sp>
      <p:sp>
        <p:nvSpPr>
          <p:cNvPr id="15" name="Title 14">
            <a:extLst>
              <a:ext uri="{FF2B5EF4-FFF2-40B4-BE49-F238E27FC236}">
                <a16:creationId xmlns:a16="http://schemas.microsoft.com/office/drawing/2014/main" id="{23EC876B-6AD7-452A-94C9-45B89DA7D7D0}"/>
              </a:ext>
            </a:extLst>
          </p:cNvPr>
          <p:cNvSpPr>
            <a:spLocks noGrp="1"/>
          </p:cNvSpPr>
          <p:nvPr>
            <p:ph type="title" hasCustomPrompt="1"/>
          </p:nvPr>
        </p:nvSpPr>
        <p:spPr>
          <a:xfrm>
            <a:off x="5356143" y="3975295"/>
            <a:ext cx="6835858" cy="1089350"/>
          </a:xfrm>
          <a:custGeom>
            <a:avLst/>
            <a:gdLst>
              <a:gd name="connsiteX0" fmla="*/ 0 w 6906198"/>
              <a:gd name="connsiteY0" fmla="*/ 0 h 1089350"/>
              <a:gd name="connsiteX1" fmla="*/ 6906198 w 6906198"/>
              <a:gd name="connsiteY1" fmla="*/ 0 h 1089350"/>
              <a:gd name="connsiteX2" fmla="*/ 6906198 w 6906198"/>
              <a:gd name="connsiteY2" fmla="*/ 1089350 h 1089350"/>
              <a:gd name="connsiteX3" fmla="*/ 3805731 w 6906198"/>
              <a:gd name="connsiteY3" fmla="*/ 1089350 h 1089350"/>
              <a:gd name="connsiteX4" fmla="*/ 218470 w 6906198"/>
              <a:gd name="connsiteY4" fmla="*/ 1089350 h 1089350"/>
              <a:gd name="connsiteX5" fmla="*/ 0 w 6906198"/>
              <a:gd name="connsiteY5" fmla="*/ 1089350 h 1089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906198" h="1089350">
                <a:moveTo>
                  <a:pt x="0" y="0"/>
                </a:moveTo>
                <a:lnTo>
                  <a:pt x="6906198" y="0"/>
                </a:lnTo>
                <a:lnTo>
                  <a:pt x="6906198" y="1089350"/>
                </a:lnTo>
                <a:lnTo>
                  <a:pt x="3805731" y="1089350"/>
                </a:lnTo>
                <a:lnTo>
                  <a:pt x="218470" y="1089350"/>
                </a:lnTo>
                <a:lnTo>
                  <a:pt x="0" y="1089350"/>
                </a:lnTo>
                <a:close/>
              </a:path>
            </a:pathLst>
          </a:custGeom>
          <a:solidFill>
            <a:srgbClr val="262626"/>
          </a:solidFill>
        </p:spPr>
        <p:txBody>
          <a:bodyPr wrap="square" lIns="396000" tIns="252000" anchor="t" anchorCtr="0">
            <a:noAutofit/>
          </a:bodyPr>
          <a:lstStyle>
            <a:lvl1pPr>
              <a:lnSpc>
                <a:spcPct val="90000"/>
              </a:lnSpc>
              <a:defRPr sz="3600" b="0">
                <a:solidFill>
                  <a:schemeClr val="bg1"/>
                </a:solidFill>
              </a:defRPr>
            </a:lvl1pPr>
          </a:lstStyle>
          <a:p>
            <a:r>
              <a:rPr lang="en-US" dirty="0"/>
              <a:t>First Lesson Summary</a:t>
            </a:r>
          </a:p>
        </p:txBody>
      </p:sp>
      <p:sp>
        <p:nvSpPr>
          <p:cNvPr id="11" name="Rectangle 10">
            <a:extLst>
              <a:ext uri="{FF2B5EF4-FFF2-40B4-BE49-F238E27FC236}">
                <a16:creationId xmlns:a16="http://schemas.microsoft.com/office/drawing/2014/main" id="{D7110AB5-E047-427B-9192-3F2FCCB479A8}"/>
              </a:ext>
            </a:extLst>
          </p:cNvPr>
          <p:cNvSpPr/>
          <p:nvPr userDrawn="1"/>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 name="Text Placeholder 3"/>
          <p:cNvSpPr>
            <a:spLocks noGrp="1"/>
          </p:cNvSpPr>
          <p:nvPr>
            <p:ph type="body" sz="half" idx="2"/>
          </p:nvPr>
        </p:nvSpPr>
        <p:spPr>
          <a:xfrm>
            <a:off x="678635" y="0"/>
            <a:ext cx="3998873" cy="5852160"/>
          </a:xfrm>
          <a:solidFill>
            <a:srgbClr val="262626"/>
          </a:solidFill>
        </p:spPr>
        <p:txBody>
          <a:bodyPr lIns="360000" tIns="46800" rIns="360000" anchor="ctr" anchorCtr="0">
            <a:normAutofit/>
          </a:bodyPr>
          <a:lstStyle>
            <a:lvl1pPr marL="0" indent="0">
              <a:buNone/>
              <a:defRPr lang="en-US" dirty="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5">
            <a:extLst>
              <a:ext uri="{FF2B5EF4-FFF2-40B4-BE49-F238E27FC236}">
                <a16:creationId xmlns:a16="http://schemas.microsoft.com/office/drawing/2014/main" id="{00A2BA60-500D-4BD0-8C7F-2936FDDD1586}"/>
              </a:ext>
            </a:extLst>
          </p:cNvPr>
          <p:cNvSpPr>
            <a:spLocks noGrp="1"/>
          </p:cNvSpPr>
          <p:nvPr>
            <p:ph type="dt" sz="half" idx="10"/>
          </p:nvPr>
        </p:nvSpPr>
        <p:spPr>
          <a:xfrm>
            <a:off x="8218426" y="6446838"/>
            <a:ext cx="2584850" cy="365125"/>
          </a:xfrm>
        </p:spPr>
        <p:txBody>
          <a:bodyPr/>
          <a:lstStyle/>
          <a:p>
            <a:fld id="{9071F196-4D99-4CA1-AF3D-D9270AA86530}" type="datetime1">
              <a:rPr lang="en-US" smtClean="0"/>
              <a:t>7/26/2021</a:t>
            </a:fld>
            <a:endParaRPr lang="en-US" dirty="0"/>
          </a:p>
        </p:txBody>
      </p:sp>
      <p:sp>
        <p:nvSpPr>
          <p:cNvPr id="13" name="Footer Placeholder 6">
            <a:extLst>
              <a:ext uri="{FF2B5EF4-FFF2-40B4-BE49-F238E27FC236}">
                <a16:creationId xmlns:a16="http://schemas.microsoft.com/office/drawing/2014/main" id="{371A0A82-5458-43A1-AD4C-A4FF7CD09F10}"/>
              </a:ext>
            </a:extLst>
          </p:cNvPr>
          <p:cNvSpPr>
            <a:spLocks noGrp="1"/>
          </p:cNvSpPr>
          <p:nvPr>
            <p:ph type="ftr" sz="quarter" idx="11"/>
          </p:nvPr>
        </p:nvSpPr>
        <p:spPr>
          <a:xfrm>
            <a:off x="643051" y="6446838"/>
            <a:ext cx="6818262" cy="365125"/>
          </a:xfrm>
        </p:spPr>
        <p:txBody>
          <a:bodyPr/>
          <a:lstStyle/>
          <a:p>
            <a:r>
              <a:rPr lang="en-US" dirty="0"/>
              <a:t>TEACH A COURSE</a:t>
            </a:r>
          </a:p>
        </p:txBody>
      </p:sp>
      <p:sp>
        <p:nvSpPr>
          <p:cNvPr id="14" name="Slide Number Placeholder 7">
            <a:extLst>
              <a:ext uri="{FF2B5EF4-FFF2-40B4-BE49-F238E27FC236}">
                <a16:creationId xmlns:a16="http://schemas.microsoft.com/office/drawing/2014/main" id="{2ABD9582-0263-41AF-B003-2E748948571F}"/>
              </a:ext>
            </a:extLst>
          </p:cNvPr>
          <p:cNvSpPr>
            <a:spLocks noGrp="1"/>
          </p:cNvSpPr>
          <p:nvPr>
            <p:ph type="sldNum" sz="quarter" idx="12"/>
          </p:nvPr>
        </p:nvSpPr>
        <p:spPr>
          <a:xfrm>
            <a:off x="10930596" y="6446838"/>
            <a:ext cx="617912" cy="365125"/>
          </a:xfrm>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994120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5"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79"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chemeClr val="accent1">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CB475C95-6709-4448-8164-8B465DDBFDB6}" type="datetime1">
              <a:rPr lang="en-US" smtClean="0"/>
              <a:t>7/26/2021</a:t>
            </a:fld>
            <a:endParaRPr lang="en-US" dirty="0"/>
          </a:p>
        </p:txBody>
      </p:sp>
      <p:sp>
        <p:nvSpPr>
          <p:cNvPr id="6" name="Footer Placeholder 5"/>
          <p:cNvSpPr>
            <a:spLocks noGrp="1"/>
          </p:cNvSpPr>
          <p:nvPr>
            <p:ph type="ftr" sz="quarter" idx="11"/>
          </p:nvPr>
        </p:nvSpPr>
        <p:spPr>
          <a:xfrm>
            <a:off x="1097279" y="6446838"/>
            <a:ext cx="6818262" cy="365125"/>
          </a:xfrm>
        </p:spPr>
        <p:txBody>
          <a:bodyPr/>
          <a:lstStyle/>
          <a:p>
            <a:pPr algn="l"/>
            <a:r>
              <a:rPr lang="en-US" dirty="0"/>
              <a:t>TEACH A COURSE</a:t>
            </a:r>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192319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16A0E3C-60E6-4F39-BC55-5F7C224E1F7C}"/>
              </a:ext>
            </a:extLst>
          </p:cNvPr>
          <p:cNvSpPr/>
          <p:nvPr/>
        </p:nvSpPr>
        <p:spPr>
          <a:xfrm>
            <a:off x="3175"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fld id="{BCE8B62D-7B77-49C5-A369-DA7962108BC9}" type="datetime1">
              <a:rPr lang="en-US" smtClean="0"/>
              <a:t>7/26/2021</a:t>
            </a:fld>
            <a:endParaRPr lang="en-US" dirty="0"/>
          </a:p>
        </p:txBody>
      </p:sp>
      <p:sp>
        <p:nvSpPr>
          <p:cNvPr id="5" name="Footer Placeholder 4"/>
          <p:cNvSpPr>
            <a:spLocks noGrp="1"/>
          </p:cNvSpPr>
          <p:nvPr>
            <p:ph type="ftr" sz="quarter" idx="3"/>
          </p:nvPr>
        </p:nvSpPr>
        <p:spPr>
          <a:xfrm>
            <a:off x="643051" y="6446838"/>
            <a:ext cx="6818262" cy="365125"/>
          </a:xfrm>
          <a:prstGeom prst="rect">
            <a:avLst/>
          </a:prstGeom>
        </p:spPr>
        <p:txBody>
          <a:bodyPr vert="horz" lIns="91440" tIns="45720" rIns="91440" bIns="45720" rtlCol="0" anchor="ctr"/>
          <a:lstStyle>
            <a:lvl1pPr algn="l">
              <a:defRPr sz="900" cap="all" baseline="0">
                <a:solidFill>
                  <a:schemeClr val="accent1">
                    <a:lumMod val="40000"/>
                    <a:lumOff val="60000"/>
                  </a:schemeClr>
                </a:solidFill>
              </a:defRPr>
            </a:lvl1pPr>
          </a:lstStyle>
          <a:p>
            <a:r>
              <a:rPr lang="en-US" dirty="0"/>
              <a:t>TEACH A COURSE</a:t>
            </a:r>
          </a:p>
        </p:txBody>
      </p:sp>
      <p:sp>
        <p:nvSpPr>
          <p:cNvPr id="6" name="Slide Number Placeholder 5"/>
          <p:cNvSpPr>
            <a:spLocks noGrp="1"/>
          </p:cNvSpPr>
          <p:nvPr>
            <p:ph type="sldNum" sz="quarter" idx="4"/>
          </p:nvPr>
        </p:nvSpPr>
        <p:spPr>
          <a:xfrm>
            <a:off x="10930596" y="6446838"/>
            <a:ext cx="617912" cy="365125"/>
          </a:xfrm>
          <a:prstGeom prst="rect">
            <a:avLst/>
          </a:prstGeom>
        </p:spPr>
        <p:txBody>
          <a:bodyPr vert="horz" lIns="91440" tIns="45720" rIns="91440" bIns="45720" rtlCol="0" anchor="ctr"/>
          <a:lstStyle>
            <a:lvl1pPr algn="r">
              <a:defRPr sz="1050">
                <a:solidFill>
                  <a:srgbClr val="FFFFFF"/>
                </a:solidFill>
              </a:defRPr>
            </a:lvl1pPr>
          </a:lstStyle>
          <a:p>
            <a:fld id="{3A98EE3D-8CD1-4C3F-BD1C-C98C9596463C}" type="slidenum">
              <a:rPr lang="en-US" smtClean="0"/>
              <a:pPr/>
              <a:t>‹#›</a:t>
            </a:fld>
            <a:endParaRPr lang="en-US" dirty="0"/>
          </a:p>
        </p:txBody>
      </p:sp>
      <p:cxnSp>
        <p:nvCxnSpPr>
          <p:cNvPr id="10" name="Straight Connector 9">
            <a:extLst>
              <a:ext uri="{FF2B5EF4-FFF2-40B4-BE49-F238E27FC236}">
                <a16:creationId xmlns:a16="http://schemas.microsoft.com/office/drawing/2014/main"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232827"/>
      </p:ext>
    </p:extLst>
  </p:cSld>
  <p:clrMap bg1="lt1" tx1="dk1" bg2="lt2" tx2="dk2" accent1="accent1" accent2="accent2" accent3="accent3" accent4="accent4" accent5="accent5" accent6="accent6" hlink="hlink" folHlink="folHlink"/>
  <p:sldLayoutIdLst>
    <p:sldLayoutId id="2147483714" r:id="rId1"/>
    <p:sldLayoutId id="2147483734" r:id="rId2"/>
    <p:sldLayoutId id="2147483740" r:id="rId3"/>
    <p:sldLayoutId id="2147483741" r:id="rId4"/>
    <p:sldLayoutId id="2147483735" r:id="rId5"/>
    <p:sldLayoutId id="2147483738" r:id="rId6"/>
    <p:sldLayoutId id="2147483730" r:id="rId7"/>
    <p:sldLayoutId id="2147483731" r:id="rId8"/>
    <p:sldLayoutId id="2147483732" r:id="rId9"/>
    <p:sldLayoutId id="2147483736" r:id="rId10"/>
    <p:sldLayoutId id="2147483737" r:id="rId11"/>
    <p:sldLayoutId id="2147483733" r:id="rId12"/>
  </p:sldLayoutIdLst>
  <p:hf hdr="0" dt="0"/>
  <p:txStyles>
    <p:titleStyle>
      <a:lvl1pPr algn="l" defTabSz="914400" rtl="0" eaLnBrk="1" latinLnBrk="0" hangingPunct="1">
        <a:lnSpc>
          <a:spcPct val="90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4.xml"/><Relationship Id="rId1" Type="http://schemas.openxmlformats.org/officeDocument/2006/relationships/tags" Target="../tags/tag2.xml"/><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hyperlink" Target="https://whatworks.org.nz/logic-model/" TargetMode="Externa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5" Type="http://schemas.openxmlformats.org/officeDocument/2006/relationships/image" Target="../media/image4.png"/><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6.xml"/><Relationship Id="rId5" Type="http://schemas.openxmlformats.org/officeDocument/2006/relationships/image" Target="../media/image6.png"/><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8" Type="http://schemas.openxmlformats.org/officeDocument/2006/relationships/hyperlink" Target="https://books.google.com/books?id=nk2ndlt1qCwC&amp;printsec=frontcover#v=onepage&amp;q&amp;f=false" TargetMode="External"/><Relationship Id="rId3" Type="http://schemas.openxmlformats.org/officeDocument/2006/relationships/notesSlide" Target="../notesSlides/notesSlide6.xml"/><Relationship Id="rId7" Type="http://schemas.openxmlformats.org/officeDocument/2006/relationships/hyperlink" Target="https://www.instructionaldesign.org/" TargetMode="External"/><Relationship Id="rId12" Type="http://schemas.openxmlformats.org/officeDocument/2006/relationships/image" Target="../media/image7.png"/><Relationship Id="rId2" Type="http://schemas.openxmlformats.org/officeDocument/2006/relationships/slideLayout" Target="../slideLayouts/slideLayout3.xml"/><Relationship Id="rId1" Type="http://schemas.openxmlformats.org/officeDocument/2006/relationships/tags" Target="../tags/tag7.xml"/><Relationship Id="rId6" Type="http://schemas.openxmlformats.org/officeDocument/2006/relationships/hyperlink" Target="https://www.nap.edu/catalog/9853/how-people-learn-brain-mind-experience-and-school-expanded-edition" TargetMode="External"/><Relationship Id="rId11" Type="http://schemas.openxmlformats.org/officeDocument/2006/relationships/hyperlink" Target="http://web.mit.edu/xtalks/TenStepsToComplexLearning-Kirschner-VanMerrienboer.pdf#:~:text=he%20subject%20of%20this%20chapter%2C%20ten%20steps%20to,steps%20are%20mainly%20prescriptive%20and%20aim%20to%20provide" TargetMode="External"/><Relationship Id="rId5" Type="http://schemas.openxmlformats.org/officeDocument/2006/relationships/hyperlink" Target="https://eric.ed.gov/?id=ED445674" TargetMode="External"/><Relationship Id="rId10" Type="http://schemas.openxmlformats.org/officeDocument/2006/relationships/hyperlink" Target="http://cehdclass.gmu.edu/ndabbagh/Resources/IDKB/models_theories.htm" TargetMode="External"/><Relationship Id="rId4" Type="http://schemas.openxmlformats.org/officeDocument/2006/relationships/image" Target="../media/image2.jpg"/><Relationship Id="rId9" Type="http://schemas.openxmlformats.org/officeDocument/2006/relationships/hyperlink" Target="http://158.132.155.107/posh97/private/TIP/3.htm" TargetMode="Externa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8.pn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9.xml"/><Relationship Id="rId5" Type="http://schemas.openxmlformats.org/officeDocument/2006/relationships/image" Target="../media/image9.png"/><Relationship Id="rId4" Type="http://schemas.openxmlformats.org/officeDocument/2006/relationships/image" Target="../media/image2.jp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xml"/><Relationship Id="rId1" Type="http://schemas.openxmlformats.org/officeDocument/2006/relationships/tags" Target="../tags/tag10.xml"/><Relationship Id="rId5" Type="http://schemas.openxmlformats.org/officeDocument/2006/relationships/image" Target="../media/image11.png"/><Relationship Id="rId4" Type="http://schemas.openxmlformats.org/officeDocument/2006/relationships/image" Target="../media/image10.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1.xml"/><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2.xml"/><Relationship Id="rId1" Type="http://schemas.openxmlformats.org/officeDocument/2006/relationships/tags" Target="../tags/tag12.xml"/><Relationship Id="rId4" Type="http://schemas.openxmlformats.org/officeDocument/2006/relationships/image" Target="../media/image13.JPG"/></Relationships>
</file>

<file path=ppt/slides/_rels/slide12.xml.rels><?xml version="1.0" encoding="UTF-8" standalone="yes"?>
<Relationships xmlns="http://schemas.openxmlformats.org/package/2006/relationships"><Relationship Id="rId8" Type="http://schemas.openxmlformats.org/officeDocument/2006/relationships/hyperlink" Target="https://doi.org/10.4135/9781412964012.n26" TargetMode="External"/><Relationship Id="rId3" Type="http://schemas.openxmlformats.org/officeDocument/2006/relationships/notesSlide" Target="../notesSlides/notesSlide12.xml"/><Relationship Id="rId7" Type="http://schemas.openxmlformats.org/officeDocument/2006/relationships/hyperlink" Target="https://doi-org.tamut.idm.oclc.org/10.1007/s11423-018-9582-1" TargetMode="External"/><Relationship Id="rId2" Type="http://schemas.openxmlformats.org/officeDocument/2006/relationships/slideLayout" Target="../slideLayouts/slideLayout3.xml"/><Relationship Id="rId1" Type="http://schemas.openxmlformats.org/officeDocument/2006/relationships/tags" Target="../tags/tag13.xml"/><Relationship Id="rId6" Type="http://schemas.openxmlformats.org/officeDocument/2006/relationships/hyperlink" Target="https://doi-org.tamut.idm.oclc.org/10.1080/13562517.2017.1359157" TargetMode="External"/><Relationship Id="rId11" Type="http://schemas.openxmlformats.org/officeDocument/2006/relationships/image" Target="../media/image14.png"/><Relationship Id="rId5" Type="http://schemas.openxmlformats.org/officeDocument/2006/relationships/hyperlink" Target="https://doi-org.tamut.idm.oclc.org/10.1007/BF02504857" TargetMode="External"/><Relationship Id="rId10" Type="http://schemas.openxmlformats.org/officeDocument/2006/relationships/hyperlink" Target="https://educationaltechnology.net/cognitive-apprenticeship/" TargetMode="External"/><Relationship Id="rId4" Type="http://schemas.openxmlformats.org/officeDocument/2006/relationships/image" Target="../media/image2.jpg"/><Relationship Id="rId9" Type="http://schemas.openxmlformats.org/officeDocument/2006/relationships/hyperlink" Target="https://doi-org.tamut.idm.oclc.org/10.1002/j.2168-9830.2005.tb00841.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ooter Placeholder 1">
            <a:extLst>
              <a:ext uri="{FF2B5EF4-FFF2-40B4-BE49-F238E27FC236}">
                <a16:creationId xmlns:a16="http://schemas.microsoft.com/office/drawing/2014/main" id="{4B065DA2-D1E0-44F9-B3DE-F0BE8FD24BBB}"/>
              </a:ext>
            </a:extLst>
          </p:cNvPr>
          <p:cNvSpPr>
            <a:spLocks noGrp="1"/>
          </p:cNvSpPr>
          <p:nvPr>
            <p:ph type="ftr" sz="quarter" idx="11"/>
          </p:nvPr>
        </p:nvSpPr>
        <p:spPr>
          <a:xfrm>
            <a:off x="9448799" y="5433444"/>
            <a:ext cx="1202753" cy="365125"/>
          </a:xfrm>
        </p:spPr>
        <p:txBody>
          <a:bodyPr/>
          <a:lstStyle/>
          <a:p>
            <a:pPr>
              <a:spcAft>
                <a:spcPts val="600"/>
              </a:spcAft>
            </a:pPr>
            <a:r>
              <a:rPr lang="en-US"/>
              <a:t>TEACH A COURSE</a:t>
            </a:r>
          </a:p>
        </p:txBody>
      </p:sp>
      <p:sp>
        <p:nvSpPr>
          <p:cNvPr id="32" name="Slide Number Placeholder 2">
            <a:extLst>
              <a:ext uri="{FF2B5EF4-FFF2-40B4-BE49-F238E27FC236}">
                <a16:creationId xmlns:a16="http://schemas.microsoft.com/office/drawing/2014/main" id="{DE2AFBEB-C9E5-4CE6-AD77-C0DD1EE10EF9}"/>
              </a:ext>
            </a:extLst>
          </p:cNvPr>
          <p:cNvSpPr>
            <a:spLocks noGrp="1"/>
          </p:cNvSpPr>
          <p:nvPr>
            <p:ph type="sldNum" sz="quarter" idx="12"/>
          </p:nvPr>
        </p:nvSpPr>
        <p:spPr>
          <a:xfrm>
            <a:off x="10930596" y="6446838"/>
            <a:ext cx="617912" cy="365125"/>
          </a:xfrm>
        </p:spPr>
        <p:txBody>
          <a:bodyPr/>
          <a:lstStyle/>
          <a:p>
            <a:pPr>
              <a:spcAft>
                <a:spcPts val="600"/>
              </a:spcAft>
            </a:pPr>
            <a:fld id="{3A98EE3D-8CD1-4C3F-BD1C-C98C9596463C}" type="slidenum">
              <a:rPr lang="en-US" smtClean="0"/>
              <a:pPr>
                <a:spcAft>
                  <a:spcPts val="600"/>
                </a:spcAft>
              </a:pPr>
              <a:t>1</a:t>
            </a:fld>
            <a:endParaRPr lang="en-US"/>
          </a:p>
        </p:txBody>
      </p:sp>
      <p:pic>
        <p:nvPicPr>
          <p:cNvPr id="13" name="Picture 12" descr="A picture containing person&#10;&#10;Description automatically generated">
            <a:extLst>
              <a:ext uri="{FF2B5EF4-FFF2-40B4-BE49-F238E27FC236}">
                <a16:creationId xmlns:a16="http://schemas.microsoft.com/office/drawing/2014/main" id="{F2A5BAC2-43A8-4B62-8649-7D1DE8638324}"/>
              </a:ext>
            </a:extLst>
          </p:cNvPr>
          <p:cNvPicPr>
            <a:picLocks noChangeAspect="1"/>
          </p:cNvPicPr>
          <p:nvPr/>
        </p:nvPicPr>
        <p:blipFill rotWithShape="1">
          <a:blip r:embed="rId4"/>
          <a:srcRect b="15568"/>
          <a:stretch/>
        </p:blipFill>
        <p:spPr>
          <a:xfrm>
            <a:off x="20" y="10"/>
            <a:ext cx="12191980" cy="6446828"/>
          </a:xfrm>
          <a:prstGeom prst="rect">
            <a:avLst/>
          </a:prstGeom>
          <a:noFill/>
        </p:spPr>
      </p:pic>
      <p:sp>
        <p:nvSpPr>
          <p:cNvPr id="2" name="Title 1">
            <a:extLst>
              <a:ext uri="{FF2B5EF4-FFF2-40B4-BE49-F238E27FC236}">
                <a16:creationId xmlns:a16="http://schemas.microsoft.com/office/drawing/2014/main" id="{AB512D56-3115-4658-A559-1918ADBF37B8}"/>
              </a:ext>
            </a:extLst>
          </p:cNvPr>
          <p:cNvSpPr>
            <a:spLocks noGrp="1"/>
          </p:cNvSpPr>
          <p:nvPr>
            <p:ph type="title"/>
          </p:nvPr>
        </p:nvSpPr>
        <p:spPr>
          <a:xfrm>
            <a:off x="0" y="5798568"/>
            <a:ext cx="12192000" cy="648269"/>
          </a:xfrm>
        </p:spPr>
        <p:txBody>
          <a:bodyPr anchor="ctr">
            <a:normAutofit/>
          </a:bodyPr>
          <a:lstStyle/>
          <a:p>
            <a:r>
              <a:rPr lang="en-US" sz="2800" i="1" dirty="0">
                <a:solidFill>
                  <a:schemeClr val="tx1"/>
                </a:solidFill>
                <a:effectLst>
                  <a:outerShdw blurRad="38100" dist="38100" dir="2700000" algn="tl">
                    <a:srgbClr val="000000">
                      <a:alpha val="43137"/>
                    </a:srgbClr>
                  </a:outerShdw>
                </a:effectLst>
              </a:rPr>
              <a:t>By: Bau Tran, Lance Whisenant, Nelumdini Samaranayake</a:t>
            </a:r>
          </a:p>
        </p:txBody>
      </p:sp>
      <p:sp>
        <p:nvSpPr>
          <p:cNvPr id="3" name="Subtitle 2">
            <a:extLst>
              <a:ext uri="{FF2B5EF4-FFF2-40B4-BE49-F238E27FC236}">
                <a16:creationId xmlns:a16="http://schemas.microsoft.com/office/drawing/2014/main" id="{9548BE92-E817-4C9A-B197-64FAE3ED7D63}"/>
              </a:ext>
            </a:extLst>
          </p:cNvPr>
          <p:cNvSpPr>
            <a:spLocks noGrp="1"/>
          </p:cNvSpPr>
          <p:nvPr>
            <p:ph sz="half" idx="1"/>
          </p:nvPr>
        </p:nvSpPr>
        <p:spPr>
          <a:xfrm>
            <a:off x="0" y="3429000"/>
            <a:ext cx="8140700" cy="2304554"/>
          </a:xfrm>
        </p:spPr>
        <p:txBody>
          <a:bodyPr>
            <a:normAutofit/>
          </a:bodyPr>
          <a:lstStyle/>
          <a:p>
            <a:r>
              <a:rPr lang="en-US" sz="3600" dirty="0">
                <a:solidFill>
                  <a:schemeClr val="bg1"/>
                </a:solidFill>
                <a:effectLst>
                  <a:outerShdw blurRad="38100" dist="38100" dir="2700000" algn="tl">
                    <a:srgbClr val="000000">
                      <a:alpha val="43137"/>
                    </a:srgbClr>
                  </a:outerShdw>
                </a:effectLst>
              </a:rPr>
              <a:t>Final Design Document</a:t>
            </a:r>
            <a:br>
              <a:rPr lang="en-US" sz="3600" dirty="0">
                <a:solidFill>
                  <a:schemeClr val="bg1"/>
                </a:solidFill>
                <a:effectLst>
                  <a:outerShdw blurRad="38100" dist="38100" dir="2700000" algn="tl">
                    <a:srgbClr val="000000">
                      <a:alpha val="43137"/>
                    </a:srgbClr>
                  </a:outerShdw>
                </a:effectLst>
              </a:rPr>
            </a:br>
            <a:r>
              <a:rPr lang="en-US" sz="3600" dirty="0">
                <a:solidFill>
                  <a:schemeClr val="bg1"/>
                </a:solidFill>
                <a:effectLst>
                  <a:outerShdw blurRad="38100" dist="38100" dir="2700000" algn="tl">
                    <a:srgbClr val="000000">
                      <a:alpha val="43137"/>
                    </a:srgbClr>
                  </a:outerShdw>
                </a:effectLst>
              </a:rPr>
              <a:t>Cognitive Apprenticeship Approach</a:t>
            </a:r>
          </a:p>
          <a:p>
            <a:r>
              <a:rPr lang="en-US" sz="2200" dirty="0">
                <a:solidFill>
                  <a:schemeClr val="bg1"/>
                </a:solidFill>
              </a:rPr>
              <a:t>LTEC 6020: Advanced Instructional Design</a:t>
            </a:r>
          </a:p>
          <a:p>
            <a:r>
              <a:rPr lang="en-US" sz="2200" dirty="0">
                <a:solidFill>
                  <a:schemeClr val="bg1"/>
                </a:solidFill>
              </a:rPr>
              <a:t>Dr. J Michael Spector, PhD, July 27, 2021</a:t>
            </a:r>
          </a:p>
        </p:txBody>
      </p:sp>
    </p:spTree>
    <p:custDataLst>
      <p:tags r:id="rId1"/>
    </p:custDataLst>
    <p:extLst>
      <p:ext uri="{BB962C8B-B14F-4D97-AF65-F5344CB8AC3E}">
        <p14:creationId xmlns:p14="http://schemas.microsoft.com/office/powerpoint/2010/main" val="3340685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6633" y="-9275"/>
            <a:ext cx="12187578" cy="6408000"/>
          </a:xfrm>
          <a:ln>
            <a:noFill/>
          </a:ln>
        </p:spPr>
      </p:pic>
      <p:sp>
        <p:nvSpPr>
          <p:cNvPr id="3" name="Footer Placeholder 2">
            <a:extLst>
              <a:ext uri="{FF2B5EF4-FFF2-40B4-BE49-F238E27FC236}">
                <a16:creationId xmlns:a16="http://schemas.microsoft.com/office/drawing/2014/main" id="{4EF15B35-3E87-AB47-A668-38DD000ADF27}"/>
              </a:ext>
            </a:extLst>
          </p:cNvPr>
          <p:cNvSpPr>
            <a:spLocks noGrp="1"/>
          </p:cNvSpPr>
          <p:nvPr>
            <p:ph type="ftr" sz="quarter" idx="11"/>
          </p:nvPr>
        </p:nvSpPr>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2</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6634" y="-9275"/>
            <a:ext cx="12187577" cy="1286587"/>
          </a:xfrm>
          <a:solidFill>
            <a:schemeClr val="accent1">
              <a:lumMod val="40000"/>
              <a:lumOff val="60000"/>
              <a:alpha val="50000"/>
            </a:schemeClr>
          </a:solidFill>
          <a:ln>
            <a:noFill/>
          </a:ln>
        </p:spPr>
        <p:txBody>
          <a:bodyPr/>
          <a:lstStyle/>
          <a:p>
            <a:r>
              <a:rPr lang="en-US" dirty="0">
                <a:effectLst>
                  <a:outerShdw blurRad="38100" dist="38100" dir="2700000" algn="tl">
                    <a:srgbClr val="000000">
                      <a:alpha val="43137"/>
                    </a:srgbClr>
                  </a:outerShdw>
                </a:effectLst>
              </a:rPr>
              <a:t>Change</a:t>
            </a:r>
            <a:endParaRPr lang="ru-RU" dirty="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4D9AA2C3-76EB-4220-A765-E3764A437B8B}"/>
              </a:ext>
            </a:extLst>
          </p:cNvPr>
          <p:cNvSpPr txBox="1"/>
          <p:nvPr/>
        </p:nvSpPr>
        <p:spPr>
          <a:xfrm>
            <a:off x="324842" y="1408827"/>
            <a:ext cx="8182116" cy="1938992"/>
          </a:xfrm>
          <a:prstGeom prst="rect">
            <a:avLst/>
          </a:prstGeom>
          <a:noFill/>
        </p:spPr>
        <p:txBody>
          <a:bodyPr wrap="square">
            <a:spAutoFit/>
          </a:bodyPr>
          <a:lstStyle/>
          <a:p>
            <a:pPr marL="342900" indent="-342900">
              <a:buFont typeface="Wingdings" panose="05000000000000000000" pitchFamily="2" charset="2"/>
              <a:buChar char="Ø"/>
            </a:pPr>
            <a:r>
              <a:rPr lang="en-US" sz="2400" dirty="0"/>
              <a:t>Provide an evaluation plan for your effort that includes a logic model and theory of change linked to your cognitive apprenticeship approach (see </a:t>
            </a:r>
            <a:r>
              <a:rPr lang="en-US" sz="2400" u="sng" dirty="0">
                <a:hlinkClick r:id="rId5"/>
              </a:rPr>
              <a:t>https://whatworks.org.nz/logic-model/ (Links to an external site.)</a:t>
            </a:r>
            <a:r>
              <a:rPr lang="en-US" sz="2400" dirty="0"/>
              <a:t> as a general point of departure).</a:t>
            </a:r>
          </a:p>
        </p:txBody>
      </p:sp>
      <p:sp>
        <p:nvSpPr>
          <p:cNvPr id="12" name="TextBox 11">
            <a:extLst>
              <a:ext uri="{FF2B5EF4-FFF2-40B4-BE49-F238E27FC236}">
                <a16:creationId xmlns:a16="http://schemas.microsoft.com/office/drawing/2014/main" id="{9EDA901D-52BD-49D7-A3B4-7327E7523112}"/>
              </a:ext>
            </a:extLst>
          </p:cNvPr>
          <p:cNvSpPr txBox="1"/>
          <p:nvPr/>
        </p:nvSpPr>
        <p:spPr>
          <a:xfrm>
            <a:off x="324842" y="3348617"/>
            <a:ext cx="11206049" cy="1200329"/>
          </a:xfrm>
          <a:prstGeom prst="rect">
            <a:avLst/>
          </a:prstGeom>
          <a:noFill/>
        </p:spPr>
        <p:txBody>
          <a:bodyPr wrap="square">
            <a:spAutoFit/>
          </a:bodyPr>
          <a:lstStyle/>
          <a:p>
            <a:pPr marL="342900" indent="-342900">
              <a:buFont typeface="Wingdings" panose="05000000000000000000" pitchFamily="2" charset="2"/>
              <a:buChar char="Ø"/>
            </a:pPr>
            <a:r>
              <a:rPr lang="en-US" sz="2400" dirty="0"/>
              <a:t>Develop an evaluative tool for the cognitive apprenticeship model (CAM) as it relates to redesigning Learning Technologies 6020 - Advanced Instructional Design: Models and Strategies</a:t>
            </a:r>
          </a:p>
        </p:txBody>
      </p:sp>
      <p:sp>
        <p:nvSpPr>
          <p:cNvPr id="16" name="TextBox 15">
            <a:extLst>
              <a:ext uri="{FF2B5EF4-FFF2-40B4-BE49-F238E27FC236}">
                <a16:creationId xmlns:a16="http://schemas.microsoft.com/office/drawing/2014/main" id="{67A6BD91-E4D8-4A9E-878F-C0364B09A447}"/>
              </a:ext>
            </a:extLst>
          </p:cNvPr>
          <p:cNvSpPr txBox="1"/>
          <p:nvPr/>
        </p:nvSpPr>
        <p:spPr>
          <a:xfrm>
            <a:off x="-144479" y="4548946"/>
            <a:ext cx="11675370" cy="461665"/>
          </a:xfrm>
          <a:prstGeom prst="rect">
            <a:avLst/>
          </a:prstGeom>
          <a:noFill/>
        </p:spPr>
        <p:txBody>
          <a:bodyPr wrap="square">
            <a:spAutoFit/>
          </a:bodyPr>
          <a:lstStyle/>
          <a:p>
            <a:pPr marL="800100" lvl="1" indent="-342900">
              <a:buFont typeface="Wingdings" panose="05000000000000000000" pitchFamily="2" charset="2"/>
              <a:buChar char="Ø"/>
            </a:pPr>
            <a:r>
              <a:rPr lang="en-US" sz="2400" dirty="0"/>
              <a:t>Charged with creating a logic model and theory of change to showcase the impact on </a:t>
            </a:r>
          </a:p>
        </p:txBody>
      </p:sp>
      <p:sp>
        <p:nvSpPr>
          <p:cNvPr id="19" name="TextBox 18">
            <a:extLst>
              <a:ext uri="{FF2B5EF4-FFF2-40B4-BE49-F238E27FC236}">
                <a16:creationId xmlns:a16="http://schemas.microsoft.com/office/drawing/2014/main" id="{E2956885-6651-46BB-BFAB-68EBF5932014}"/>
              </a:ext>
            </a:extLst>
          </p:cNvPr>
          <p:cNvSpPr txBox="1"/>
          <p:nvPr/>
        </p:nvSpPr>
        <p:spPr>
          <a:xfrm>
            <a:off x="-243333" y="4947859"/>
            <a:ext cx="5509475" cy="1200329"/>
          </a:xfrm>
          <a:prstGeom prst="rect">
            <a:avLst/>
          </a:prstGeom>
          <a:noFill/>
        </p:spPr>
        <p:txBody>
          <a:bodyPr wrap="square">
            <a:spAutoFit/>
          </a:bodyPr>
          <a:lstStyle/>
          <a:p>
            <a:pPr lvl="2">
              <a:buFont typeface="Arial" panose="020B0604020202020204" pitchFamily="34" charset="0"/>
              <a:buChar char="•"/>
            </a:pPr>
            <a:r>
              <a:rPr lang="en-US" sz="2400" dirty="0"/>
              <a:t>  Learning </a:t>
            </a:r>
          </a:p>
          <a:p>
            <a:pPr lvl="2">
              <a:buFont typeface="Arial" panose="020B0604020202020204" pitchFamily="34" charset="0"/>
              <a:buChar char="•"/>
            </a:pPr>
            <a:r>
              <a:rPr lang="en-US" sz="2400" dirty="0"/>
              <a:t>  Instruction</a:t>
            </a:r>
          </a:p>
          <a:p>
            <a:pPr lvl="2">
              <a:buFont typeface="Arial" panose="020B0604020202020204" pitchFamily="34" charset="0"/>
              <a:buChar char="•"/>
            </a:pPr>
            <a:r>
              <a:rPr lang="en-US" sz="2400" dirty="0"/>
              <a:t>  Performance </a:t>
            </a:r>
          </a:p>
        </p:txBody>
      </p:sp>
      <p:pic>
        <p:nvPicPr>
          <p:cNvPr id="4" name="Picture 3">
            <a:extLst>
              <a:ext uri="{FF2B5EF4-FFF2-40B4-BE49-F238E27FC236}">
                <a16:creationId xmlns:a16="http://schemas.microsoft.com/office/drawing/2014/main" id="{2D6B21B8-4056-4FF7-B4CF-176582E10CBD}"/>
              </a:ext>
            </a:extLst>
          </p:cNvPr>
          <p:cNvPicPr>
            <a:picLocks noChangeAspect="1"/>
          </p:cNvPicPr>
          <p:nvPr/>
        </p:nvPicPr>
        <p:blipFill>
          <a:blip r:embed="rId6"/>
          <a:stretch>
            <a:fillRect/>
          </a:stretch>
        </p:blipFill>
        <p:spPr>
          <a:xfrm>
            <a:off x="8506959" y="-78096"/>
            <a:ext cx="3700519" cy="2663136"/>
          </a:xfrm>
          <a:prstGeom prst="rect">
            <a:avLst/>
          </a:prstGeom>
          <a:ln>
            <a:noFill/>
          </a:ln>
          <a:effectLst>
            <a:softEdge rad="112500"/>
          </a:effectLst>
        </p:spPr>
      </p:pic>
    </p:spTree>
    <p:custDataLst>
      <p:tags r:id="rId1"/>
    </p:custDataLst>
    <p:extLst>
      <p:ext uri="{BB962C8B-B14F-4D97-AF65-F5344CB8AC3E}">
        <p14:creationId xmlns:p14="http://schemas.microsoft.com/office/powerpoint/2010/main" val="3598498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11055" y="46037"/>
            <a:ext cx="12218532" cy="6408000"/>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3</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15477" y="-4638"/>
            <a:ext cx="12192000" cy="1286587"/>
          </a:xfrm>
        </p:spPr>
        <p:txBody>
          <a:bodyPr/>
          <a:lstStyle/>
          <a:p>
            <a:r>
              <a:rPr lang="en-US" dirty="0">
                <a:effectLst>
                  <a:outerShdw blurRad="38100" dist="38100" dir="2700000" algn="tl">
                    <a:srgbClr val="000000">
                      <a:alpha val="43137"/>
                    </a:srgbClr>
                  </a:outerShdw>
                </a:effectLst>
              </a:rPr>
              <a:t>Framework</a:t>
            </a:r>
            <a:endParaRPr lang="ru-RU" dirty="0">
              <a:effectLst>
                <a:outerShdw blurRad="38100" dist="38100" dir="2700000" algn="tl">
                  <a:srgbClr val="000000">
                    <a:alpha val="43137"/>
                  </a:srgbClr>
                </a:outerShdw>
              </a:effectLst>
            </a:endParaRPr>
          </a:p>
        </p:txBody>
      </p:sp>
      <p:sp>
        <p:nvSpPr>
          <p:cNvPr id="13" name="Diamond 12">
            <a:extLst>
              <a:ext uri="{FF2B5EF4-FFF2-40B4-BE49-F238E27FC236}">
                <a16:creationId xmlns:a16="http://schemas.microsoft.com/office/drawing/2014/main" id="{E57C0BC3-6AC4-4236-A168-323485AD8A14}"/>
              </a:ext>
            </a:extLst>
          </p:cNvPr>
          <p:cNvSpPr/>
          <p:nvPr/>
        </p:nvSpPr>
        <p:spPr>
          <a:xfrm>
            <a:off x="155149" y="1425791"/>
            <a:ext cx="304206" cy="34290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872BDC8-1EBB-4B10-88FA-1DBA651A2C9F}"/>
              </a:ext>
            </a:extLst>
          </p:cNvPr>
          <p:cNvSpPr txBox="1"/>
          <p:nvPr/>
        </p:nvSpPr>
        <p:spPr>
          <a:xfrm>
            <a:off x="643050" y="2455698"/>
            <a:ext cx="11214048" cy="1938992"/>
          </a:xfrm>
          <a:prstGeom prst="rect">
            <a:avLst/>
          </a:prstGeom>
          <a:noFill/>
        </p:spPr>
        <p:txBody>
          <a:bodyPr wrap="square">
            <a:spAutoFit/>
          </a:bodyPr>
          <a:lstStyle/>
          <a:p>
            <a:r>
              <a:rPr lang="en-US" sz="2400" dirty="0"/>
              <a:t>Cognitive, as opposed to traditional, apprenticeship differs in that </a:t>
            </a:r>
          </a:p>
          <a:p>
            <a:pPr marL="457200"/>
            <a:r>
              <a:rPr lang="en-US" sz="2400" dirty="0"/>
              <a:t>“rather than concentrating on physical tasks (such as shoemaking), this educational instantiation of apprenticeship concentrates on developing the mental models and cognitive and metacognitive skills that learners need in order to perform tasks in more expert-like ways…” </a:t>
            </a:r>
          </a:p>
        </p:txBody>
      </p:sp>
      <p:sp>
        <p:nvSpPr>
          <p:cNvPr id="20" name="TextBox 19">
            <a:extLst>
              <a:ext uri="{FF2B5EF4-FFF2-40B4-BE49-F238E27FC236}">
                <a16:creationId xmlns:a16="http://schemas.microsoft.com/office/drawing/2014/main" id="{2C3555CC-8229-432A-AE64-E1E909FC1D4C}"/>
              </a:ext>
            </a:extLst>
          </p:cNvPr>
          <p:cNvSpPr txBox="1"/>
          <p:nvPr/>
        </p:nvSpPr>
        <p:spPr>
          <a:xfrm>
            <a:off x="643050" y="1392575"/>
            <a:ext cx="6223000" cy="461665"/>
          </a:xfrm>
          <a:prstGeom prst="rect">
            <a:avLst/>
          </a:prstGeom>
          <a:noFill/>
        </p:spPr>
        <p:txBody>
          <a:bodyPr wrap="square">
            <a:spAutoFit/>
          </a:bodyPr>
          <a:lstStyle/>
          <a:p>
            <a:r>
              <a:rPr lang="en-US" sz="2400" dirty="0"/>
              <a:t>Based on works of Collins, Brown, and Newman </a:t>
            </a:r>
          </a:p>
        </p:txBody>
      </p:sp>
      <p:sp>
        <p:nvSpPr>
          <p:cNvPr id="21" name="TextBox 20">
            <a:extLst>
              <a:ext uri="{FF2B5EF4-FFF2-40B4-BE49-F238E27FC236}">
                <a16:creationId xmlns:a16="http://schemas.microsoft.com/office/drawing/2014/main" id="{4DFB349C-CC0C-4BBA-916D-03459C4A994A}"/>
              </a:ext>
            </a:extLst>
          </p:cNvPr>
          <p:cNvSpPr txBox="1"/>
          <p:nvPr/>
        </p:nvSpPr>
        <p:spPr>
          <a:xfrm>
            <a:off x="643050" y="1898321"/>
            <a:ext cx="8373949" cy="461665"/>
          </a:xfrm>
          <a:prstGeom prst="rect">
            <a:avLst/>
          </a:prstGeom>
          <a:noFill/>
        </p:spPr>
        <p:txBody>
          <a:bodyPr wrap="square">
            <a:spAutoFit/>
          </a:bodyPr>
          <a:lstStyle/>
          <a:p>
            <a:r>
              <a:rPr lang="en-US" sz="2400" dirty="0">
                <a:effectLst/>
                <a:latin typeface="Times New Roman" panose="02020603050405020304" pitchFamily="18" charset="0"/>
                <a:ea typeface="Calibri" panose="020F0502020204030204" pitchFamily="34" charset="0"/>
              </a:rPr>
              <a:t>Framework used to evaluate the course is cognitive apprenticeship</a:t>
            </a:r>
            <a:endParaRPr lang="en-US" sz="2400" dirty="0"/>
          </a:p>
        </p:txBody>
      </p:sp>
      <p:sp>
        <p:nvSpPr>
          <p:cNvPr id="22" name="TextBox 21">
            <a:extLst>
              <a:ext uri="{FF2B5EF4-FFF2-40B4-BE49-F238E27FC236}">
                <a16:creationId xmlns:a16="http://schemas.microsoft.com/office/drawing/2014/main" id="{23D3E45C-9B28-4C7C-8C11-4113DB062CDF}"/>
              </a:ext>
            </a:extLst>
          </p:cNvPr>
          <p:cNvSpPr txBox="1"/>
          <p:nvPr/>
        </p:nvSpPr>
        <p:spPr>
          <a:xfrm>
            <a:off x="655269" y="4394690"/>
            <a:ext cx="7472250" cy="1938992"/>
          </a:xfrm>
          <a:prstGeom prst="rect">
            <a:avLst/>
          </a:prstGeom>
          <a:noFill/>
        </p:spPr>
        <p:txBody>
          <a:bodyPr wrap="square">
            <a:spAutoFit/>
          </a:bodyPr>
          <a:lstStyle/>
          <a:p>
            <a:r>
              <a:rPr lang="en-US" sz="2400" dirty="0"/>
              <a:t>Intercede in 4 areas of the classroom</a:t>
            </a:r>
          </a:p>
          <a:p>
            <a:pPr marL="800100" lvl="1" indent="-342900">
              <a:buFont typeface="Wingdings" panose="05000000000000000000" pitchFamily="2" charset="2"/>
              <a:buChar char="§"/>
            </a:pPr>
            <a:r>
              <a:rPr lang="en-US" sz="2400" dirty="0"/>
              <a:t>  Content</a:t>
            </a:r>
          </a:p>
          <a:p>
            <a:pPr marL="800100" lvl="1" indent="-342900">
              <a:buFont typeface="Wingdings" panose="05000000000000000000" pitchFamily="2" charset="2"/>
              <a:buChar char="§"/>
            </a:pPr>
            <a:r>
              <a:rPr lang="en-US" sz="2400" dirty="0"/>
              <a:t>  Methods</a:t>
            </a:r>
          </a:p>
          <a:p>
            <a:pPr marL="800100" lvl="1" indent="-342900">
              <a:buFont typeface="Wingdings" panose="05000000000000000000" pitchFamily="2" charset="2"/>
              <a:buChar char="§"/>
            </a:pPr>
            <a:r>
              <a:rPr lang="en-US" sz="2400" dirty="0"/>
              <a:t>  Sequencing </a:t>
            </a:r>
          </a:p>
          <a:p>
            <a:pPr marL="800100" lvl="1" indent="-342900">
              <a:buFont typeface="Wingdings" panose="05000000000000000000" pitchFamily="2" charset="2"/>
              <a:buChar char="§"/>
            </a:pPr>
            <a:r>
              <a:rPr lang="en-US" sz="2400" dirty="0"/>
              <a:t>  Sociology</a:t>
            </a:r>
          </a:p>
        </p:txBody>
      </p:sp>
      <p:sp>
        <p:nvSpPr>
          <p:cNvPr id="23" name="Diamond 22">
            <a:extLst>
              <a:ext uri="{FF2B5EF4-FFF2-40B4-BE49-F238E27FC236}">
                <a16:creationId xmlns:a16="http://schemas.microsoft.com/office/drawing/2014/main" id="{3E0E9F6A-339B-4575-8097-C03B6AF82374}"/>
              </a:ext>
            </a:extLst>
          </p:cNvPr>
          <p:cNvSpPr/>
          <p:nvPr/>
        </p:nvSpPr>
        <p:spPr>
          <a:xfrm>
            <a:off x="155149" y="1957703"/>
            <a:ext cx="304206" cy="34290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Diamond 23">
            <a:extLst>
              <a:ext uri="{FF2B5EF4-FFF2-40B4-BE49-F238E27FC236}">
                <a16:creationId xmlns:a16="http://schemas.microsoft.com/office/drawing/2014/main" id="{86A20DE9-E7BB-42CE-96EC-6C6FC51FACFF}"/>
              </a:ext>
            </a:extLst>
          </p:cNvPr>
          <p:cNvSpPr/>
          <p:nvPr/>
        </p:nvSpPr>
        <p:spPr>
          <a:xfrm>
            <a:off x="182799" y="2511534"/>
            <a:ext cx="304206" cy="34290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Diamond 24">
            <a:extLst>
              <a:ext uri="{FF2B5EF4-FFF2-40B4-BE49-F238E27FC236}">
                <a16:creationId xmlns:a16="http://schemas.microsoft.com/office/drawing/2014/main" id="{A69E0CA8-231B-49A7-BFE1-C8A3A645F92B}"/>
              </a:ext>
            </a:extLst>
          </p:cNvPr>
          <p:cNvSpPr/>
          <p:nvPr/>
        </p:nvSpPr>
        <p:spPr>
          <a:xfrm>
            <a:off x="170004" y="4482785"/>
            <a:ext cx="304206" cy="342900"/>
          </a:xfrm>
          <a:prstGeom prst="diamond">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399EC3ED-A294-4F8B-AF85-99DF85266C17}"/>
              </a:ext>
            </a:extLst>
          </p:cNvPr>
          <p:cNvPicPr>
            <a:picLocks noChangeAspect="1"/>
          </p:cNvPicPr>
          <p:nvPr/>
        </p:nvPicPr>
        <p:blipFill>
          <a:blip r:embed="rId5"/>
          <a:stretch>
            <a:fillRect/>
          </a:stretch>
        </p:blipFill>
        <p:spPr>
          <a:xfrm>
            <a:off x="9043532" y="-4638"/>
            <a:ext cx="3132992" cy="2413453"/>
          </a:xfrm>
          <a:prstGeom prst="rect">
            <a:avLst/>
          </a:prstGeom>
          <a:ln>
            <a:noFill/>
          </a:ln>
          <a:effectLst>
            <a:softEdge rad="112500"/>
          </a:effectLst>
        </p:spPr>
      </p:pic>
      <p:sp>
        <p:nvSpPr>
          <p:cNvPr id="19" name="Footer Placeholder 2">
            <a:extLst>
              <a:ext uri="{FF2B5EF4-FFF2-40B4-BE49-F238E27FC236}">
                <a16:creationId xmlns:a16="http://schemas.microsoft.com/office/drawing/2014/main" id="{085023BB-5B46-4C2A-B38E-5DDC9CDCDECC}"/>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39180908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0" y="7973"/>
            <a:ext cx="12187578" cy="6391891"/>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4</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0" y="7973"/>
            <a:ext cx="12192000" cy="1286587"/>
          </a:xfrm>
        </p:spPr>
        <p:txBody>
          <a:bodyPr/>
          <a:lstStyle/>
          <a:p>
            <a:r>
              <a:rPr lang="en-US" dirty="0">
                <a:effectLst>
                  <a:outerShdw blurRad="38100" dist="38100" dir="2700000" algn="tl">
                    <a:srgbClr val="000000">
                      <a:alpha val="43137"/>
                    </a:srgbClr>
                  </a:outerShdw>
                </a:effectLst>
              </a:rPr>
              <a:t>Content</a:t>
            </a:r>
            <a:endParaRPr lang="ru-RU" dirty="0">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655AA56C-BA22-48A9-A9CA-60F6C82D0182}"/>
              </a:ext>
            </a:extLst>
          </p:cNvPr>
          <p:cNvSpPr txBox="1"/>
          <p:nvPr/>
        </p:nvSpPr>
        <p:spPr>
          <a:xfrm>
            <a:off x="370897" y="1456605"/>
            <a:ext cx="6178378" cy="400110"/>
          </a:xfrm>
          <a:prstGeom prst="rect">
            <a:avLst/>
          </a:prstGeom>
          <a:noFill/>
        </p:spPr>
        <p:txBody>
          <a:bodyPr wrap="square">
            <a:spAutoFit/>
          </a:bodyPr>
          <a:lstStyle/>
          <a:p>
            <a:r>
              <a:rPr lang="en-US" sz="2000" b="1" dirty="0">
                <a:effectLst>
                  <a:outerShdw blurRad="38100" dist="38100" dir="2700000" algn="tl">
                    <a:srgbClr val="000000">
                      <a:alpha val="43137"/>
                    </a:srgbClr>
                  </a:outerShdw>
                </a:effectLst>
              </a:rPr>
              <a:t>Domain knowledge </a:t>
            </a:r>
          </a:p>
        </p:txBody>
      </p:sp>
      <p:sp>
        <p:nvSpPr>
          <p:cNvPr id="19" name="TextBox 18">
            <a:extLst>
              <a:ext uri="{FF2B5EF4-FFF2-40B4-BE49-F238E27FC236}">
                <a16:creationId xmlns:a16="http://schemas.microsoft.com/office/drawing/2014/main" id="{0A35662C-B191-4D31-876E-216E735BB4DA}"/>
              </a:ext>
            </a:extLst>
          </p:cNvPr>
          <p:cNvSpPr txBox="1"/>
          <p:nvPr/>
        </p:nvSpPr>
        <p:spPr>
          <a:xfrm>
            <a:off x="371202" y="1851722"/>
            <a:ext cx="8142603" cy="646331"/>
          </a:xfrm>
          <a:prstGeom prst="rect">
            <a:avLst/>
          </a:prstGeom>
          <a:noFill/>
        </p:spPr>
        <p:txBody>
          <a:bodyPr wrap="square">
            <a:spAutoFit/>
          </a:bodyPr>
          <a:lstStyle/>
          <a:p>
            <a:r>
              <a:rPr lang="en-US" dirty="0"/>
              <a:t>The detailed ideas, facts, and procedures classified under a subject matter. Students learn much of their domain knowledge through encountering real problem solving. </a:t>
            </a:r>
          </a:p>
        </p:txBody>
      </p:sp>
      <p:sp>
        <p:nvSpPr>
          <p:cNvPr id="5" name="Arrow: Pentagon 4">
            <a:extLst>
              <a:ext uri="{FF2B5EF4-FFF2-40B4-BE49-F238E27FC236}">
                <a16:creationId xmlns:a16="http://schemas.microsoft.com/office/drawing/2014/main" id="{72A826A8-FF9A-4BF4-8B06-DE65294552AB}"/>
              </a:ext>
            </a:extLst>
          </p:cNvPr>
          <p:cNvSpPr/>
          <p:nvPr/>
        </p:nvSpPr>
        <p:spPr>
          <a:xfrm>
            <a:off x="8401560" y="1916486"/>
            <a:ext cx="469558" cy="574216"/>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5448AF62-ABE2-42DB-A935-8AD932460A56}"/>
              </a:ext>
            </a:extLst>
          </p:cNvPr>
          <p:cNvSpPr txBox="1"/>
          <p:nvPr/>
        </p:nvSpPr>
        <p:spPr>
          <a:xfrm>
            <a:off x="8513805" y="1850830"/>
            <a:ext cx="3503842" cy="738664"/>
          </a:xfrm>
          <a:prstGeom prst="rect">
            <a:avLst/>
          </a:prstGeom>
          <a:noFill/>
        </p:spPr>
        <p:txBody>
          <a:bodyPr wrap="square">
            <a:spAutoFit/>
          </a:bodyPr>
          <a:lstStyle/>
          <a:p>
            <a:pPr lvl="1"/>
            <a:r>
              <a:rPr lang="en-US" sz="1400" i="1" dirty="0"/>
              <a:t>The instructor served as a Subject Matter Expert (SME) (</a:t>
            </a:r>
            <a:r>
              <a:rPr lang="en-US" sz="1400" u="sng" dirty="0"/>
              <a:t>https://lt.unt.edu/michael-spector).</a:t>
            </a:r>
            <a:endParaRPr lang="en-US" sz="1400" dirty="0"/>
          </a:p>
        </p:txBody>
      </p:sp>
      <p:sp>
        <p:nvSpPr>
          <p:cNvPr id="21" name="TextBox 20">
            <a:extLst>
              <a:ext uri="{FF2B5EF4-FFF2-40B4-BE49-F238E27FC236}">
                <a16:creationId xmlns:a16="http://schemas.microsoft.com/office/drawing/2014/main" id="{A6BF7BC5-4CC7-4E3A-846D-10216F03E259}"/>
              </a:ext>
            </a:extLst>
          </p:cNvPr>
          <p:cNvSpPr txBox="1"/>
          <p:nvPr/>
        </p:nvSpPr>
        <p:spPr>
          <a:xfrm>
            <a:off x="370897" y="2563774"/>
            <a:ext cx="6178378" cy="400110"/>
          </a:xfrm>
          <a:prstGeom prst="rect">
            <a:avLst/>
          </a:prstGeom>
          <a:noFill/>
        </p:spPr>
        <p:txBody>
          <a:bodyPr wrap="square">
            <a:spAutoFit/>
          </a:bodyPr>
          <a:lstStyle/>
          <a:p>
            <a:r>
              <a:rPr lang="en-US" sz="2000" b="1" dirty="0">
                <a:effectLst>
                  <a:outerShdw blurRad="38100" dist="38100" dir="2700000" algn="tl">
                    <a:srgbClr val="000000">
                      <a:alpha val="43137"/>
                    </a:srgbClr>
                  </a:outerShdw>
                </a:effectLst>
              </a:rPr>
              <a:t>Heuristics</a:t>
            </a:r>
            <a:r>
              <a:rPr lang="en-US" b="1" dirty="0">
                <a:effectLst>
                  <a:outerShdw blurRad="38100" dist="38100" dir="2700000" algn="tl">
                    <a:srgbClr val="000000">
                      <a:alpha val="43137"/>
                    </a:srgbClr>
                  </a:outerShdw>
                </a:effectLst>
              </a:rPr>
              <a:t> strategies </a:t>
            </a:r>
          </a:p>
        </p:txBody>
      </p:sp>
      <p:sp>
        <p:nvSpPr>
          <p:cNvPr id="22" name="TextBox 21">
            <a:extLst>
              <a:ext uri="{FF2B5EF4-FFF2-40B4-BE49-F238E27FC236}">
                <a16:creationId xmlns:a16="http://schemas.microsoft.com/office/drawing/2014/main" id="{44D4F95C-18B3-4259-9DBB-08753879EAD3}"/>
              </a:ext>
            </a:extLst>
          </p:cNvPr>
          <p:cNvSpPr txBox="1"/>
          <p:nvPr/>
        </p:nvSpPr>
        <p:spPr>
          <a:xfrm>
            <a:off x="401678" y="2963884"/>
            <a:ext cx="7863900" cy="923330"/>
          </a:xfrm>
          <a:prstGeom prst="rect">
            <a:avLst/>
          </a:prstGeom>
          <a:noFill/>
        </p:spPr>
        <p:txBody>
          <a:bodyPr wrap="square">
            <a:spAutoFit/>
          </a:bodyPr>
          <a:lstStyle/>
          <a:p>
            <a:r>
              <a:rPr lang="en-US" dirty="0"/>
              <a:t>Achieving the tasks that are regarded as effective techniques. e.g., understanding the major claims of an arguments structure by reading through the introduction and conclusion. </a:t>
            </a:r>
          </a:p>
        </p:txBody>
      </p:sp>
      <p:sp>
        <p:nvSpPr>
          <p:cNvPr id="26" name="Arrow: Pentagon 25">
            <a:extLst>
              <a:ext uri="{FF2B5EF4-FFF2-40B4-BE49-F238E27FC236}">
                <a16:creationId xmlns:a16="http://schemas.microsoft.com/office/drawing/2014/main" id="{D0C3C256-5D43-4D49-B40C-C4A744F0BA22}"/>
              </a:ext>
            </a:extLst>
          </p:cNvPr>
          <p:cNvSpPr/>
          <p:nvPr/>
        </p:nvSpPr>
        <p:spPr>
          <a:xfrm>
            <a:off x="8432477" y="3064037"/>
            <a:ext cx="469558" cy="574216"/>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TextBox 26">
            <a:extLst>
              <a:ext uri="{FF2B5EF4-FFF2-40B4-BE49-F238E27FC236}">
                <a16:creationId xmlns:a16="http://schemas.microsoft.com/office/drawing/2014/main" id="{43AD5C37-7D13-4562-AD3C-C06EFD862F10}"/>
              </a:ext>
            </a:extLst>
          </p:cNvPr>
          <p:cNvSpPr txBox="1"/>
          <p:nvPr/>
        </p:nvSpPr>
        <p:spPr>
          <a:xfrm>
            <a:off x="8513805" y="2705463"/>
            <a:ext cx="3503843" cy="1384995"/>
          </a:xfrm>
          <a:prstGeom prst="rect">
            <a:avLst/>
          </a:prstGeom>
          <a:noFill/>
        </p:spPr>
        <p:txBody>
          <a:bodyPr wrap="square">
            <a:spAutoFit/>
          </a:bodyPr>
          <a:lstStyle/>
          <a:p>
            <a:pPr lvl="1"/>
            <a:r>
              <a:rPr lang="en-US" sz="1400" i="1" dirty="0"/>
              <a:t>Students acknowledged the change of tasks in LTEC 6020 instructions, Achieved the tasks as effective techniques the “rules of thumb” was communicated. (see Sequencing section).</a:t>
            </a:r>
            <a:endParaRPr lang="en-US" sz="1400" dirty="0"/>
          </a:p>
        </p:txBody>
      </p:sp>
      <p:sp>
        <p:nvSpPr>
          <p:cNvPr id="28" name="TextBox 27">
            <a:extLst>
              <a:ext uri="{FF2B5EF4-FFF2-40B4-BE49-F238E27FC236}">
                <a16:creationId xmlns:a16="http://schemas.microsoft.com/office/drawing/2014/main" id="{BAF3DFFD-67E1-48F0-9A56-AA0A9F50B47D}"/>
              </a:ext>
            </a:extLst>
          </p:cNvPr>
          <p:cNvSpPr txBox="1"/>
          <p:nvPr/>
        </p:nvSpPr>
        <p:spPr>
          <a:xfrm>
            <a:off x="425986" y="3966612"/>
            <a:ext cx="6178378" cy="369332"/>
          </a:xfrm>
          <a:prstGeom prst="rect">
            <a:avLst/>
          </a:prstGeom>
          <a:noFill/>
        </p:spPr>
        <p:txBody>
          <a:bodyPr wrap="square">
            <a:spAutoFit/>
          </a:bodyPr>
          <a:lstStyle/>
          <a:p>
            <a:r>
              <a:rPr lang="en-US" b="1" dirty="0">
                <a:effectLst>
                  <a:outerShdw blurRad="38100" dist="38100" dir="2700000" algn="tl">
                    <a:srgbClr val="000000">
                      <a:alpha val="43137"/>
                    </a:srgbClr>
                  </a:outerShdw>
                </a:effectLst>
              </a:rPr>
              <a:t>Control Strategies </a:t>
            </a:r>
          </a:p>
        </p:txBody>
      </p:sp>
      <p:sp>
        <p:nvSpPr>
          <p:cNvPr id="29" name="TextBox 28">
            <a:extLst>
              <a:ext uri="{FF2B5EF4-FFF2-40B4-BE49-F238E27FC236}">
                <a16:creationId xmlns:a16="http://schemas.microsoft.com/office/drawing/2014/main" id="{D648E71E-CD0C-4382-9BA6-1160B92FB799}"/>
              </a:ext>
            </a:extLst>
          </p:cNvPr>
          <p:cNvSpPr txBox="1"/>
          <p:nvPr/>
        </p:nvSpPr>
        <p:spPr>
          <a:xfrm>
            <a:off x="401678" y="4355711"/>
            <a:ext cx="7635978" cy="369332"/>
          </a:xfrm>
          <a:prstGeom prst="rect">
            <a:avLst/>
          </a:prstGeom>
          <a:noFill/>
        </p:spPr>
        <p:txBody>
          <a:bodyPr wrap="square">
            <a:spAutoFit/>
          </a:bodyPr>
          <a:lstStyle/>
          <a:p>
            <a:r>
              <a:rPr lang="en-US" dirty="0"/>
              <a:t>Strategies gathered by the learner in solving problems related to the goal. </a:t>
            </a:r>
          </a:p>
        </p:txBody>
      </p:sp>
      <p:sp>
        <p:nvSpPr>
          <p:cNvPr id="31" name="TextBox 30">
            <a:extLst>
              <a:ext uri="{FF2B5EF4-FFF2-40B4-BE49-F238E27FC236}">
                <a16:creationId xmlns:a16="http://schemas.microsoft.com/office/drawing/2014/main" id="{45DAB3B3-2A4E-46BD-8BCF-350F34057A70}"/>
              </a:ext>
            </a:extLst>
          </p:cNvPr>
          <p:cNvSpPr txBox="1"/>
          <p:nvPr/>
        </p:nvSpPr>
        <p:spPr>
          <a:xfrm>
            <a:off x="8500671" y="4151278"/>
            <a:ext cx="3289651" cy="738664"/>
          </a:xfrm>
          <a:prstGeom prst="rect">
            <a:avLst/>
          </a:prstGeom>
          <a:noFill/>
        </p:spPr>
        <p:txBody>
          <a:bodyPr wrap="square">
            <a:spAutoFit/>
          </a:bodyPr>
          <a:lstStyle/>
          <a:p>
            <a:pPr lvl="1"/>
            <a:r>
              <a:rPr lang="en-US" sz="1400" i="1" dirty="0"/>
              <a:t>Students were able to locate strategies in solving problems (see Sequencing section).</a:t>
            </a:r>
            <a:endParaRPr lang="en-US" sz="1400" dirty="0"/>
          </a:p>
        </p:txBody>
      </p:sp>
      <p:sp>
        <p:nvSpPr>
          <p:cNvPr id="32" name="Arrow: Pentagon 31">
            <a:extLst>
              <a:ext uri="{FF2B5EF4-FFF2-40B4-BE49-F238E27FC236}">
                <a16:creationId xmlns:a16="http://schemas.microsoft.com/office/drawing/2014/main" id="{6D373D63-2CB1-4CEB-B449-18A1A06954B5}"/>
              </a:ext>
            </a:extLst>
          </p:cNvPr>
          <p:cNvSpPr/>
          <p:nvPr/>
        </p:nvSpPr>
        <p:spPr>
          <a:xfrm>
            <a:off x="8425240" y="4200876"/>
            <a:ext cx="469558" cy="574216"/>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934F4E3B-6734-46E4-9386-5B6B4B7A2285}"/>
              </a:ext>
            </a:extLst>
          </p:cNvPr>
          <p:cNvSpPr txBox="1"/>
          <p:nvPr/>
        </p:nvSpPr>
        <p:spPr>
          <a:xfrm>
            <a:off x="425986" y="4886929"/>
            <a:ext cx="6178378" cy="400110"/>
          </a:xfrm>
          <a:prstGeom prst="rect">
            <a:avLst/>
          </a:prstGeom>
          <a:noFill/>
        </p:spPr>
        <p:txBody>
          <a:bodyPr wrap="square">
            <a:spAutoFit/>
          </a:bodyPr>
          <a:lstStyle/>
          <a:p>
            <a:r>
              <a:rPr lang="en-US" sz="2000" b="1" dirty="0">
                <a:effectLst>
                  <a:outerShdw blurRad="38100" dist="38100" dir="2700000" algn="tl">
                    <a:srgbClr val="000000">
                      <a:alpha val="43137"/>
                    </a:srgbClr>
                  </a:outerShdw>
                </a:effectLst>
              </a:rPr>
              <a:t>Learning</a:t>
            </a:r>
            <a:r>
              <a:rPr lang="en-US" b="1" dirty="0">
                <a:effectLst>
                  <a:outerShdw blurRad="38100" dist="38100" dir="2700000" algn="tl">
                    <a:srgbClr val="000000">
                      <a:alpha val="43137"/>
                    </a:srgbClr>
                  </a:outerShdw>
                </a:effectLst>
              </a:rPr>
              <a:t> strategies </a:t>
            </a:r>
          </a:p>
        </p:txBody>
      </p:sp>
      <p:sp>
        <p:nvSpPr>
          <p:cNvPr id="36" name="TextBox 35">
            <a:extLst>
              <a:ext uri="{FF2B5EF4-FFF2-40B4-BE49-F238E27FC236}">
                <a16:creationId xmlns:a16="http://schemas.microsoft.com/office/drawing/2014/main" id="{00E48CA1-1CB4-4E0F-9094-03B5A9DC83BF}"/>
              </a:ext>
            </a:extLst>
          </p:cNvPr>
          <p:cNvSpPr txBox="1"/>
          <p:nvPr/>
        </p:nvSpPr>
        <p:spPr>
          <a:xfrm>
            <a:off x="425986" y="5327976"/>
            <a:ext cx="7635978" cy="646331"/>
          </a:xfrm>
          <a:prstGeom prst="rect">
            <a:avLst/>
          </a:prstGeom>
          <a:noFill/>
        </p:spPr>
        <p:txBody>
          <a:bodyPr wrap="square">
            <a:spAutoFit/>
          </a:bodyPr>
          <a:lstStyle/>
          <a:p>
            <a:r>
              <a:rPr lang="en-US" dirty="0"/>
              <a:t>Learn or discover new concepts, facts, and procedures in solving problems or carrying out complex tasks.</a:t>
            </a:r>
          </a:p>
        </p:txBody>
      </p:sp>
      <p:sp>
        <p:nvSpPr>
          <p:cNvPr id="38" name="TextBox 37">
            <a:extLst>
              <a:ext uri="{FF2B5EF4-FFF2-40B4-BE49-F238E27FC236}">
                <a16:creationId xmlns:a16="http://schemas.microsoft.com/office/drawing/2014/main" id="{F67B01F4-DD87-438E-9DB6-A1275FF23D45}"/>
              </a:ext>
            </a:extLst>
          </p:cNvPr>
          <p:cNvSpPr txBox="1"/>
          <p:nvPr/>
        </p:nvSpPr>
        <p:spPr>
          <a:xfrm>
            <a:off x="8988812" y="5132029"/>
            <a:ext cx="2921770" cy="738664"/>
          </a:xfrm>
          <a:prstGeom prst="rect">
            <a:avLst/>
          </a:prstGeom>
          <a:noFill/>
        </p:spPr>
        <p:txBody>
          <a:bodyPr wrap="square">
            <a:spAutoFit/>
          </a:bodyPr>
          <a:lstStyle/>
          <a:p>
            <a:r>
              <a:rPr lang="en-US" sz="1400" i="1" dirty="0"/>
              <a:t>Students were able to locate strategies in solving problems (see Sequencing section).</a:t>
            </a:r>
            <a:endParaRPr lang="en-US" sz="1400" dirty="0"/>
          </a:p>
        </p:txBody>
      </p:sp>
      <p:sp>
        <p:nvSpPr>
          <p:cNvPr id="39" name="Arrow: Pentagon 38">
            <a:extLst>
              <a:ext uri="{FF2B5EF4-FFF2-40B4-BE49-F238E27FC236}">
                <a16:creationId xmlns:a16="http://schemas.microsoft.com/office/drawing/2014/main" id="{48889AD3-B8EE-43BF-9E7C-86AC609827D1}"/>
              </a:ext>
            </a:extLst>
          </p:cNvPr>
          <p:cNvSpPr/>
          <p:nvPr/>
        </p:nvSpPr>
        <p:spPr>
          <a:xfrm>
            <a:off x="8425240" y="5165457"/>
            <a:ext cx="469558" cy="574216"/>
          </a:xfrm>
          <a:prstGeom prst="homePlat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5" name="Picture 44">
            <a:extLst>
              <a:ext uri="{FF2B5EF4-FFF2-40B4-BE49-F238E27FC236}">
                <a16:creationId xmlns:a16="http://schemas.microsoft.com/office/drawing/2014/main" id="{207E395E-A8F2-4215-A5CF-8A536020884C}"/>
              </a:ext>
            </a:extLst>
          </p:cNvPr>
          <p:cNvPicPr>
            <a:picLocks noChangeAspect="1"/>
          </p:cNvPicPr>
          <p:nvPr/>
        </p:nvPicPr>
        <p:blipFill>
          <a:blip r:embed="rId5"/>
          <a:stretch>
            <a:fillRect/>
          </a:stretch>
        </p:blipFill>
        <p:spPr>
          <a:xfrm>
            <a:off x="9615828" y="24302"/>
            <a:ext cx="2571750" cy="1704975"/>
          </a:xfrm>
          <a:prstGeom prst="rect">
            <a:avLst/>
          </a:prstGeom>
          <a:ln>
            <a:noFill/>
          </a:ln>
          <a:effectLst>
            <a:softEdge rad="112500"/>
          </a:effectLst>
        </p:spPr>
      </p:pic>
      <p:sp>
        <p:nvSpPr>
          <p:cNvPr id="46" name="Footer Placeholder 2">
            <a:extLst>
              <a:ext uri="{FF2B5EF4-FFF2-40B4-BE49-F238E27FC236}">
                <a16:creationId xmlns:a16="http://schemas.microsoft.com/office/drawing/2014/main" id="{7BAA9266-E952-42FA-803F-DB05A220E7C2}"/>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30928052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211" y="-4637"/>
            <a:ext cx="12187578" cy="6392738"/>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5</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15477" y="-4638"/>
            <a:ext cx="12192000" cy="1286587"/>
          </a:xfrm>
        </p:spPr>
        <p:txBody>
          <a:bodyPr/>
          <a:lstStyle/>
          <a:p>
            <a:r>
              <a:rPr lang="en-US" dirty="0">
                <a:effectLst>
                  <a:outerShdw blurRad="38100" dist="38100" dir="2700000" algn="tl">
                    <a:srgbClr val="000000">
                      <a:alpha val="43137"/>
                    </a:srgbClr>
                  </a:outerShdw>
                </a:effectLst>
              </a:rPr>
              <a:t>Methods</a:t>
            </a:r>
            <a:endParaRPr lang="ru-RU" dirty="0">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3A5A9E93-77E9-4122-8855-BFFC061265D1}"/>
              </a:ext>
            </a:extLst>
          </p:cNvPr>
          <p:cNvSpPr txBox="1"/>
          <p:nvPr/>
        </p:nvSpPr>
        <p:spPr>
          <a:xfrm>
            <a:off x="480755" y="1803584"/>
            <a:ext cx="3176845" cy="369332"/>
          </a:xfrm>
          <a:prstGeom prst="rect">
            <a:avLst/>
          </a:prstGeom>
          <a:noFill/>
        </p:spPr>
        <p:txBody>
          <a:bodyPr wrap="square">
            <a:spAutoFit/>
          </a:bodyPr>
          <a:lstStyle/>
          <a:p>
            <a:pPr lvl="0"/>
            <a:r>
              <a:rPr lang="en-US" sz="1800" dirty="0">
                <a:effectLst>
                  <a:outerShdw blurRad="38100" dist="38100" dir="2700000" algn="tl">
                    <a:srgbClr val="000000">
                      <a:alpha val="43137"/>
                    </a:srgbClr>
                  </a:outerShdw>
                </a:effectLst>
              </a:rPr>
              <a:t>Modeling</a:t>
            </a:r>
          </a:p>
        </p:txBody>
      </p:sp>
      <p:sp>
        <p:nvSpPr>
          <p:cNvPr id="16" name="TextBox 15">
            <a:extLst>
              <a:ext uri="{FF2B5EF4-FFF2-40B4-BE49-F238E27FC236}">
                <a16:creationId xmlns:a16="http://schemas.microsoft.com/office/drawing/2014/main" id="{C63E34A5-044B-4DF7-BBC7-4C80E16533B0}"/>
              </a:ext>
            </a:extLst>
          </p:cNvPr>
          <p:cNvSpPr txBox="1"/>
          <p:nvPr/>
        </p:nvSpPr>
        <p:spPr>
          <a:xfrm>
            <a:off x="480755" y="2197266"/>
            <a:ext cx="6178378" cy="369332"/>
          </a:xfrm>
          <a:prstGeom prst="rect">
            <a:avLst/>
          </a:prstGeom>
          <a:noFill/>
        </p:spPr>
        <p:txBody>
          <a:bodyPr wrap="square">
            <a:spAutoFit/>
          </a:bodyPr>
          <a:lstStyle/>
          <a:p>
            <a:pPr marL="0" lvl="0" indent="0">
              <a:buNone/>
            </a:pPr>
            <a:r>
              <a:rPr lang="en-US" sz="1800" dirty="0"/>
              <a:t>Showing how the task is performed to the learner.</a:t>
            </a:r>
          </a:p>
        </p:txBody>
      </p:sp>
      <p:sp>
        <p:nvSpPr>
          <p:cNvPr id="19" name="TextBox 18">
            <a:extLst>
              <a:ext uri="{FF2B5EF4-FFF2-40B4-BE49-F238E27FC236}">
                <a16:creationId xmlns:a16="http://schemas.microsoft.com/office/drawing/2014/main" id="{3AE7B9B6-C6EA-4A86-A76E-B7A0C2E121B4}"/>
              </a:ext>
            </a:extLst>
          </p:cNvPr>
          <p:cNvSpPr txBox="1"/>
          <p:nvPr/>
        </p:nvSpPr>
        <p:spPr>
          <a:xfrm>
            <a:off x="480755" y="2871439"/>
            <a:ext cx="3992391" cy="369332"/>
          </a:xfrm>
          <a:prstGeom prst="rect">
            <a:avLst/>
          </a:prstGeom>
          <a:noFill/>
        </p:spPr>
        <p:txBody>
          <a:bodyPr wrap="square">
            <a:spAutoFit/>
          </a:bodyPr>
          <a:lstStyle/>
          <a:p>
            <a:r>
              <a:rPr lang="en-US" sz="1800" dirty="0">
                <a:effectLst>
                  <a:outerShdw blurRad="38100" dist="38100" dir="2700000" algn="tl">
                    <a:srgbClr val="000000">
                      <a:alpha val="43137"/>
                    </a:srgbClr>
                  </a:outerShdw>
                </a:effectLst>
              </a:rPr>
              <a:t>Coaching</a:t>
            </a:r>
            <a:endParaRPr lang="en-US" dirty="0">
              <a:effectLst>
                <a:outerShdw blurRad="38100" dist="38100" dir="2700000" algn="tl">
                  <a:srgbClr val="000000">
                    <a:alpha val="43137"/>
                  </a:srgbClr>
                </a:outerShdw>
              </a:effectLst>
            </a:endParaRPr>
          </a:p>
        </p:txBody>
      </p:sp>
      <p:sp>
        <p:nvSpPr>
          <p:cNvPr id="22" name="TextBox 21">
            <a:extLst>
              <a:ext uri="{FF2B5EF4-FFF2-40B4-BE49-F238E27FC236}">
                <a16:creationId xmlns:a16="http://schemas.microsoft.com/office/drawing/2014/main" id="{EB1CDB88-A7FD-4C18-A926-0C3837D7800A}"/>
              </a:ext>
            </a:extLst>
          </p:cNvPr>
          <p:cNvSpPr txBox="1"/>
          <p:nvPr/>
        </p:nvSpPr>
        <p:spPr>
          <a:xfrm>
            <a:off x="480755" y="3312649"/>
            <a:ext cx="4797386" cy="646331"/>
          </a:xfrm>
          <a:prstGeom prst="rect">
            <a:avLst/>
          </a:prstGeom>
          <a:noFill/>
        </p:spPr>
        <p:txBody>
          <a:bodyPr wrap="square">
            <a:spAutoFit/>
          </a:bodyPr>
          <a:lstStyle/>
          <a:p>
            <a:r>
              <a:rPr lang="en-US" sz="1800" dirty="0"/>
              <a:t>Observe learner and assist them while they carry out their task. </a:t>
            </a:r>
            <a:endParaRPr lang="en-US" dirty="0"/>
          </a:p>
        </p:txBody>
      </p:sp>
      <p:sp>
        <p:nvSpPr>
          <p:cNvPr id="28" name="TextBox 27">
            <a:extLst>
              <a:ext uri="{FF2B5EF4-FFF2-40B4-BE49-F238E27FC236}">
                <a16:creationId xmlns:a16="http://schemas.microsoft.com/office/drawing/2014/main" id="{00209254-0BD7-47B2-B2D0-D7D609EE7747}"/>
              </a:ext>
            </a:extLst>
          </p:cNvPr>
          <p:cNvSpPr txBox="1"/>
          <p:nvPr/>
        </p:nvSpPr>
        <p:spPr>
          <a:xfrm>
            <a:off x="480755" y="4163142"/>
            <a:ext cx="6178378" cy="369332"/>
          </a:xfrm>
          <a:prstGeom prst="rect">
            <a:avLst/>
          </a:prstGeom>
          <a:noFill/>
        </p:spPr>
        <p:txBody>
          <a:bodyPr wrap="square">
            <a:spAutoFit/>
          </a:bodyPr>
          <a:lstStyle/>
          <a:p>
            <a:r>
              <a:rPr lang="en-US" sz="1800" dirty="0">
                <a:effectLst>
                  <a:outerShdw blurRad="38100" dist="38100" dir="2700000" algn="tl">
                    <a:srgbClr val="000000">
                      <a:alpha val="43137"/>
                    </a:srgbClr>
                  </a:outerShdw>
                </a:effectLst>
              </a:rPr>
              <a:t>Scaffolding</a:t>
            </a:r>
            <a:endParaRPr lang="en-US" dirty="0">
              <a:effectLst>
                <a:outerShdw blurRad="38100" dist="38100" dir="2700000" algn="tl">
                  <a:srgbClr val="000000">
                    <a:alpha val="43137"/>
                  </a:srgbClr>
                </a:outerShdw>
              </a:effectLst>
            </a:endParaRPr>
          </a:p>
        </p:txBody>
      </p:sp>
      <p:sp>
        <p:nvSpPr>
          <p:cNvPr id="29" name="TextBox 28">
            <a:extLst>
              <a:ext uri="{FF2B5EF4-FFF2-40B4-BE49-F238E27FC236}">
                <a16:creationId xmlns:a16="http://schemas.microsoft.com/office/drawing/2014/main" id="{1159EE9D-2C78-4DF3-A687-9D34CEB5D09B}"/>
              </a:ext>
            </a:extLst>
          </p:cNvPr>
          <p:cNvSpPr txBox="1"/>
          <p:nvPr/>
        </p:nvSpPr>
        <p:spPr>
          <a:xfrm>
            <a:off x="480755" y="4617162"/>
            <a:ext cx="4815074" cy="1200329"/>
          </a:xfrm>
          <a:prstGeom prst="rect">
            <a:avLst/>
          </a:prstGeom>
          <a:noFill/>
        </p:spPr>
        <p:txBody>
          <a:bodyPr wrap="square">
            <a:spAutoFit/>
          </a:bodyPr>
          <a:lstStyle/>
          <a:p>
            <a:r>
              <a:rPr lang="en-US" sz="1800" dirty="0"/>
              <a:t>The teacher provides help to the learner to carry out the task either through suggestions or help. Once the student is proficient, the teacher then fades off. </a:t>
            </a:r>
            <a:endParaRPr lang="en-US" dirty="0"/>
          </a:p>
        </p:txBody>
      </p:sp>
      <p:sp>
        <p:nvSpPr>
          <p:cNvPr id="30" name="TextBox 29">
            <a:extLst>
              <a:ext uri="{FF2B5EF4-FFF2-40B4-BE49-F238E27FC236}">
                <a16:creationId xmlns:a16="http://schemas.microsoft.com/office/drawing/2014/main" id="{080F8D83-C58F-4380-BDFF-7275793B1AC0}"/>
              </a:ext>
            </a:extLst>
          </p:cNvPr>
          <p:cNvSpPr txBox="1"/>
          <p:nvPr/>
        </p:nvSpPr>
        <p:spPr>
          <a:xfrm>
            <a:off x="5937511" y="1803584"/>
            <a:ext cx="3656441" cy="369332"/>
          </a:xfrm>
          <a:prstGeom prst="rect">
            <a:avLst/>
          </a:prstGeom>
          <a:noFill/>
        </p:spPr>
        <p:txBody>
          <a:bodyPr wrap="square">
            <a:spAutoFit/>
          </a:bodyPr>
          <a:lstStyle/>
          <a:p>
            <a:r>
              <a:rPr lang="en-US" b="1" dirty="0"/>
              <a:t>Articulation</a:t>
            </a:r>
          </a:p>
        </p:txBody>
      </p:sp>
      <p:sp>
        <p:nvSpPr>
          <p:cNvPr id="32" name="TextBox 31">
            <a:extLst>
              <a:ext uri="{FF2B5EF4-FFF2-40B4-BE49-F238E27FC236}">
                <a16:creationId xmlns:a16="http://schemas.microsoft.com/office/drawing/2014/main" id="{6F2FD699-EC61-4F71-927D-1CB088A5B914}"/>
              </a:ext>
            </a:extLst>
          </p:cNvPr>
          <p:cNvSpPr txBox="1"/>
          <p:nvPr/>
        </p:nvSpPr>
        <p:spPr>
          <a:xfrm>
            <a:off x="5937511" y="2201893"/>
            <a:ext cx="5338983" cy="646331"/>
          </a:xfrm>
          <a:prstGeom prst="rect">
            <a:avLst/>
          </a:prstGeom>
          <a:noFill/>
        </p:spPr>
        <p:txBody>
          <a:bodyPr wrap="square">
            <a:spAutoFit/>
          </a:bodyPr>
          <a:lstStyle/>
          <a:p>
            <a:r>
              <a:rPr lang="en-US" dirty="0"/>
              <a:t>Making the learner think and explain their knowledge, reasoning, and problem-solving process. </a:t>
            </a:r>
          </a:p>
        </p:txBody>
      </p:sp>
      <p:sp>
        <p:nvSpPr>
          <p:cNvPr id="34" name="TextBox 33">
            <a:extLst>
              <a:ext uri="{FF2B5EF4-FFF2-40B4-BE49-F238E27FC236}">
                <a16:creationId xmlns:a16="http://schemas.microsoft.com/office/drawing/2014/main" id="{12A10117-85F2-4FE2-93FA-BE167187FBC3}"/>
              </a:ext>
            </a:extLst>
          </p:cNvPr>
          <p:cNvSpPr txBox="1"/>
          <p:nvPr/>
        </p:nvSpPr>
        <p:spPr>
          <a:xfrm>
            <a:off x="5937511" y="3000293"/>
            <a:ext cx="2205783" cy="369332"/>
          </a:xfrm>
          <a:prstGeom prst="rect">
            <a:avLst/>
          </a:prstGeom>
          <a:noFill/>
        </p:spPr>
        <p:txBody>
          <a:bodyPr wrap="square">
            <a:spAutoFit/>
          </a:bodyPr>
          <a:lstStyle/>
          <a:p>
            <a:r>
              <a:rPr lang="en-US" dirty="0">
                <a:effectLst>
                  <a:outerShdw blurRad="38100" dist="38100" dir="2700000" algn="tl">
                    <a:srgbClr val="000000">
                      <a:alpha val="43137"/>
                    </a:srgbClr>
                  </a:outerShdw>
                </a:effectLst>
              </a:rPr>
              <a:t>Reflection</a:t>
            </a:r>
          </a:p>
        </p:txBody>
      </p:sp>
      <p:sp>
        <p:nvSpPr>
          <p:cNvPr id="36" name="TextBox 35">
            <a:extLst>
              <a:ext uri="{FF2B5EF4-FFF2-40B4-BE49-F238E27FC236}">
                <a16:creationId xmlns:a16="http://schemas.microsoft.com/office/drawing/2014/main" id="{0C6FD457-FCA3-4ECF-B7EB-089260BF008A}"/>
              </a:ext>
            </a:extLst>
          </p:cNvPr>
          <p:cNvSpPr txBox="1"/>
          <p:nvPr/>
        </p:nvSpPr>
        <p:spPr>
          <a:xfrm>
            <a:off x="5937511" y="3394996"/>
            <a:ext cx="6184556" cy="923330"/>
          </a:xfrm>
          <a:prstGeom prst="rect">
            <a:avLst/>
          </a:prstGeom>
          <a:noFill/>
        </p:spPr>
        <p:txBody>
          <a:bodyPr wrap="square">
            <a:spAutoFit/>
          </a:bodyPr>
          <a:lstStyle/>
          <a:p>
            <a:r>
              <a:rPr lang="en-US" dirty="0"/>
              <a:t>Analyzing and comparing their learner performance with an expert, other learners, and an internal cognitive model of expertise. </a:t>
            </a:r>
          </a:p>
        </p:txBody>
      </p:sp>
      <p:sp>
        <p:nvSpPr>
          <p:cNvPr id="38" name="TextBox 37">
            <a:extLst>
              <a:ext uri="{FF2B5EF4-FFF2-40B4-BE49-F238E27FC236}">
                <a16:creationId xmlns:a16="http://schemas.microsoft.com/office/drawing/2014/main" id="{EED75503-BFC8-472F-B936-6ED5B7FF5A6C}"/>
              </a:ext>
            </a:extLst>
          </p:cNvPr>
          <p:cNvSpPr txBox="1"/>
          <p:nvPr/>
        </p:nvSpPr>
        <p:spPr>
          <a:xfrm>
            <a:off x="5937511" y="4419686"/>
            <a:ext cx="5051971" cy="369332"/>
          </a:xfrm>
          <a:prstGeom prst="rect">
            <a:avLst/>
          </a:prstGeom>
          <a:noFill/>
        </p:spPr>
        <p:txBody>
          <a:bodyPr wrap="square">
            <a:spAutoFit/>
          </a:bodyPr>
          <a:lstStyle/>
          <a:p>
            <a:r>
              <a:rPr lang="en-US" dirty="0">
                <a:effectLst>
                  <a:outerShdw blurRad="38100" dist="38100" dir="2700000" algn="tl">
                    <a:srgbClr val="000000">
                      <a:alpha val="43137"/>
                    </a:srgbClr>
                  </a:outerShdw>
                </a:effectLst>
              </a:rPr>
              <a:t>Exploration</a:t>
            </a:r>
          </a:p>
        </p:txBody>
      </p:sp>
      <p:sp>
        <p:nvSpPr>
          <p:cNvPr id="40" name="TextBox 39">
            <a:extLst>
              <a:ext uri="{FF2B5EF4-FFF2-40B4-BE49-F238E27FC236}">
                <a16:creationId xmlns:a16="http://schemas.microsoft.com/office/drawing/2014/main" id="{E1DBB003-5321-4F05-A682-4AF080A13426}"/>
              </a:ext>
            </a:extLst>
          </p:cNvPr>
          <p:cNvSpPr txBox="1"/>
          <p:nvPr/>
        </p:nvSpPr>
        <p:spPr>
          <a:xfrm>
            <a:off x="5937511" y="4816845"/>
            <a:ext cx="5672972" cy="923330"/>
          </a:xfrm>
          <a:prstGeom prst="rect">
            <a:avLst/>
          </a:prstGeom>
          <a:noFill/>
        </p:spPr>
        <p:txBody>
          <a:bodyPr wrap="square">
            <a:spAutoFit/>
          </a:bodyPr>
          <a:lstStyle/>
          <a:p>
            <a:r>
              <a:rPr lang="en-US" dirty="0"/>
              <a:t>Advocating the learner to try different premises, methods, and strategies that place learner control over problem-solving. </a:t>
            </a:r>
          </a:p>
        </p:txBody>
      </p:sp>
      <p:pic>
        <p:nvPicPr>
          <p:cNvPr id="42" name="Picture 41">
            <a:extLst>
              <a:ext uri="{FF2B5EF4-FFF2-40B4-BE49-F238E27FC236}">
                <a16:creationId xmlns:a16="http://schemas.microsoft.com/office/drawing/2014/main" id="{CD2EA173-F94A-4386-A408-7C2EF2F4ACF0}"/>
              </a:ext>
            </a:extLst>
          </p:cNvPr>
          <p:cNvPicPr>
            <a:picLocks noChangeAspect="1"/>
          </p:cNvPicPr>
          <p:nvPr/>
        </p:nvPicPr>
        <p:blipFill>
          <a:blip r:embed="rId5"/>
          <a:stretch>
            <a:fillRect/>
          </a:stretch>
        </p:blipFill>
        <p:spPr>
          <a:xfrm>
            <a:off x="8348581" y="0"/>
            <a:ext cx="3843420" cy="2049824"/>
          </a:xfrm>
          <a:prstGeom prst="rect">
            <a:avLst/>
          </a:prstGeom>
          <a:ln>
            <a:noFill/>
          </a:ln>
          <a:effectLst>
            <a:softEdge rad="112500"/>
          </a:effectLst>
        </p:spPr>
      </p:pic>
      <p:sp>
        <p:nvSpPr>
          <p:cNvPr id="45" name="Footer Placeholder 2">
            <a:extLst>
              <a:ext uri="{FF2B5EF4-FFF2-40B4-BE49-F238E27FC236}">
                <a16:creationId xmlns:a16="http://schemas.microsoft.com/office/drawing/2014/main" id="{0FD0ED7D-A563-4092-8136-CF96C387FAE0}"/>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10318306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11055" y="-9275"/>
            <a:ext cx="12187578" cy="6397375"/>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6</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15477" y="-4638"/>
            <a:ext cx="12192000" cy="1286587"/>
          </a:xfrm>
        </p:spPr>
        <p:txBody>
          <a:bodyPr/>
          <a:lstStyle/>
          <a:p>
            <a:r>
              <a:rPr lang="en-US" dirty="0">
                <a:effectLst>
                  <a:outerShdw blurRad="38100" dist="38100" dir="2700000" algn="tl">
                    <a:srgbClr val="000000">
                      <a:alpha val="43137"/>
                    </a:srgbClr>
                  </a:outerShdw>
                </a:effectLst>
              </a:rPr>
              <a:t>Sequencing</a:t>
            </a:r>
            <a:endParaRPr lang="ru-RU" dirty="0">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0936D3C6-53A3-449B-BC71-DF9A8A070D04}"/>
              </a:ext>
            </a:extLst>
          </p:cNvPr>
          <p:cNvSpPr txBox="1"/>
          <p:nvPr/>
        </p:nvSpPr>
        <p:spPr>
          <a:xfrm>
            <a:off x="396900" y="1359733"/>
            <a:ext cx="1973149" cy="369332"/>
          </a:xfrm>
          <a:prstGeom prst="rect">
            <a:avLst/>
          </a:prstGeom>
          <a:noFill/>
        </p:spPr>
        <p:txBody>
          <a:bodyPr wrap="square">
            <a:spAutoFit/>
          </a:bodyPr>
          <a:lstStyle/>
          <a:p>
            <a:r>
              <a:rPr lang="en-US" sz="1800" b="1" dirty="0">
                <a:effectLst>
                  <a:outerShdw blurRad="38100" dist="38100" dir="2700000" algn="tl">
                    <a:srgbClr val="000000">
                      <a:alpha val="43137"/>
                    </a:srgbClr>
                  </a:outerShdw>
                </a:effectLst>
              </a:rPr>
              <a:t>Complexity</a:t>
            </a:r>
            <a:endParaRPr lang="en-US" b="1" dirty="0">
              <a:effectLst>
                <a:outerShdw blurRad="38100" dist="38100" dir="2700000" algn="tl">
                  <a:srgbClr val="000000">
                    <a:alpha val="43137"/>
                  </a:srgbClr>
                </a:outerShdw>
              </a:effectLst>
            </a:endParaRPr>
          </a:p>
        </p:txBody>
      </p:sp>
      <p:sp>
        <p:nvSpPr>
          <p:cNvPr id="20" name="TextBox 19">
            <a:extLst>
              <a:ext uri="{FF2B5EF4-FFF2-40B4-BE49-F238E27FC236}">
                <a16:creationId xmlns:a16="http://schemas.microsoft.com/office/drawing/2014/main" id="{CE0C2B30-EE1E-41D9-A69B-848AB34872DD}"/>
              </a:ext>
            </a:extLst>
          </p:cNvPr>
          <p:cNvSpPr txBox="1"/>
          <p:nvPr/>
        </p:nvSpPr>
        <p:spPr>
          <a:xfrm>
            <a:off x="416372" y="1752083"/>
            <a:ext cx="6178378" cy="646331"/>
          </a:xfrm>
          <a:prstGeom prst="rect">
            <a:avLst/>
          </a:prstGeom>
          <a:noFill/>
        </p:spPr>
        <p:txBody>
          <a:bodyPr wrap="square">
            <a:spAutoFit/>
          </a:bodyPr>
          <a:lstStyle/>
          <a:p>
            <a:r>
              <a:rPr lang="en-US" dirty="0"/>
              <a:t>Each task or skill being learned should build upon the prior information collected. Did the course do so? </a:t>
            </a:r>
          </a:p>
        </p:txBody>
      </p:sp>
      <p:sp>
        <p:nvSpPr>
          <p:cNvPr id="21" name="TextBox 20">
            <a:extLst>
              <a:ext uri="{FF2B5EF4-FFF2-40B4-BE49-F238E27FC236}">
                <a16:creationId xmlns:a16="http://schemas.microsoft.com/office/drawing/2014/main" id="{77D0B5C4-D3D9-44D9-AA68-66A85AC33A62}"/>
              </a:ext>
            </a:extLst>
          </p:cNvPr>
          <p:cNvSpPr txBox="1"/>
          <p:nvPr/>
        </p:nvSpPr>
        <p:spPr>
          <a:xfrm>
            <a:off x="191547" y="2371706"/>
            <a:ext cx="6178378" cy="830997"/>
          </a:xfrm>
          <a:prstGeom prst="rect">
            <a:avLst/>
          </a:prstGeom>
          <a:noFill/>
        </p:spPr>
        <p:txBody>
          <a:bodyPr wrap="square">
            <a:spAutoFit/>
          </a:bodyPr>
          <a:lstStyle/>
          <a:p>
            <a:pPr lvl="1"/>
            <a:r>
              <a:rPr lang="en-US" sz="1600" i="1" dirty="0"/>
              <a:t>Yes. The learner was able to access information from a variety of sources with each module serving as a building block (see examples).</a:t>
            </a:r>
            <a:endParaRPr lang="en-US" sz="1600" dirty="0"/>
          </a:p>
        </p:txBody>
      </p:sp>
      <p:sp>
        <p:nvSpPr>
          <p:cNvPr id="22" name="TextBox 21">
            <a:extLst>
              <a:ext uri="{FF2B5EF4-FFF2-40B4-BE49-F238E27FC236}">
                <a16:creationId xmlns:a16="http://schemas.microsoft.com/office/drawing/2014/main" id="{EA349F51-9C26-435E-84A2-4F2B524741EB}"/>
              </a:ext>
            </a:extLst>
          </p:cNvPr>
          <p:cNvSpPr txBox="1"/>
          <p:nvPr/>
        </p:nvSpPr>
        <p:spPr>
          <a:xfrm>
            <a:off x="-171350" y="3137682"/>
            <a:ext cx="5785324" cy="1169551"/>
          </a:xfrm>
          <a:prstGeom prst="rect">
            <a:avLst/>
          </a:prstGeom>
          <a:noFill/>
        </p:spPr>
        <p:txBody>
          <a:bodyPr wrap="square">
            <a:spAutoFit/>
          </a:bodyPr>
          <a:lstStyle/>
          <a:p>
            <a:pPr marL="1200150" lvl="2" indent="-285750">
              <a:buFont typeface="Wingdings" panose="05000000000000000000" pitchFamily="2" charset="2"/>
              <a:buChar char="§"/>
            </a:pPr>
            <a:r>
              <a:rPr lang="en-US" sz="1400" u="sng" dirty="0">
                <a:solidFill>
                  <a:srgbClr val="0066FF"/>
                </a:solidFill>
                <a:hlinkClick r:id="rId5">
                  <a:extLst>
                    <a:ext uri="{A12FA001-AC4F-418D-AE19-62706E023703}">
                      <ahyp:hlinkClr xmlns:ahyp="http://schemas.microsoft.com/office/drawing/2018/hyperlinkcolor" val="tx"/>
                    </a:ext>
                  </a:extLst>
                </a:hlinkClick>
              </a:rPr>
              <a:t>The Legacy of Robert M Gagne</a:t>
            </a:r>
            <a:endParaRPr lang="en-US" sz="1400" dirty="0">
              <a:solidFill>
                <a:srgbClr val="0066FF"/>
              </a:solidFill>
            </a:endParaRPr>
          </a:p>
          <a:p>
            <a:pPr marL="1200150" lvl="2" indent="-285750">
              <a:buFont typeface="Wingdings" panose="05000000000000000000" pitchFamily="2" charset="2"/>
              <a:buChar char="§"/>
            </a:pPr>
            <a:r>
              <a:rPr lang="en-US" sz="1400" u="sng" dirty="0">
                <a:solidFill>
                  <a:srgbClr val="0066FF"/>
                </a:solidFill>
                <a:hlinkClick r:id="rId6">
                  <a:extLst>
                    <a:ext uri="{A12FA001-AC4F-418D-AE19-62706E023703}">
                      <ahyp:hlinkClr xmlns:ahyp="http://schemas.microsoft.com/office/drawing/2018/hyperlinkcolor" val="tx"/>
                    </a:ext>
                  </a:extLst>
                </a:hlinkClick>
              </a:rPr>
              <a:t>The National Academies of Sciences Engineering Medicine</a:t>
            </a:r>
            <a:r>
              <a:rPr lang="en-US" sz="1400" dirty="0">
                <a:solidFill>
                  <a:srgbClr val="0066FF"/>
                </a:solidFill>
              </a:rPr>
              <a:t> </a:t>
            </a:r>
          </a:p>
          <a:p>
            <a:pPr marL="1200150" lvl="2" indent="-285750">
              <a:buFont typeface="Wingdings" panose="05000000000000000000" pitchFamily="2" charset="2"/>
              <a:buChar char="§"/>
            </a:pPr>
            <a:r>
              <a:rPr lang="en-US" sz="1400" u="sng" dirty="0">
                <a:solidFill>
                  <a:srgbClr val="0066FF"/>
                </a:solidFill>
                <a:hlinkClick r:id="rId7">
                  <a:extLst>
                    <a:ext uri="{A12FA001-AC4F-418D-AE19-62706E023703}">
                      <ahyp:hlinkClr xmlns:ahyp="http://schemas.microsoft.com/office/drawing/2018/hyperlinkcolor" val="tx"/>
                    </a:ext>
                  </a:extLst>
                </a:hlinkClick>
              </a:rPr>
              <a:t>Instructional Design</a:t>
            </a:r>
            <a:endParaRPr lang="en-US" sz="1400" dirty="0">
              <a:solidFill>
                <a:srgbClr val="0066FF"/>
              </a:solidFill>
            </a:endParaRPr>
          </a:p>
          <a:p>
            <a:pPr marL="1200150" lvl="2" indent="-285750">
              <a:buFont typeface="Wingdings" panose="05000000000000000000" pitchFamily="2" charset="2"/>
              <a:buChar char="§"/>
            </a:pPr>
            <a:r>
              <a:rPr lang="en-US" sz="1400" u="sng" dirty="0">
                <a:solidFill>
                  <a:srgbClr val="0066FF"/>
                </a:solidFill>
                <a:hlinkClick r:id="rId8">
                  <a:extLst>
                    <a:ext uri="{A12FA001-AC4F-418D-AE19-62706E023703}">
                      <ahyp:hlinkClr xmlns:ahyp="http://schemas.microsoft.com/office/drawing/2018/hyperlinkcolor" val="tx"/>
                    </a:ext>
                  </a:extLst>
                </a:hlinkClick>
              </a:rPr>
              <a:t>Handbook of Individual Differences, Learning, and Instruction</a:t>
            </a:r>
            <a:endParaRPr lang="en-US" sz="1400" dirty="0">
              <a:solidFill>
                <a:srgbClr val="0066FF"/>
              </a:solidFill>
            </a:endParaRPr>
          </a:p>
        </p:txBody>
      </p:sp>
      <p:sp>
        <p:nvSpPr>
          <p:cNvPr id="26" name="TextBox 25">
            <a:extLst>
              <a:ext uri="{FF2B5EF4-FFF2-40B4-BE49-F238E27FC236}">
                <a16:creationId xmlns:a16="http://schemas.microsoft.com/office/drawing/2014/main" id="{05F48E5A-B841-4781-AEB8-A2B158055217}"/>
              </a:ext>
            </a:extLst>
          </p:cNvPr>
          <p:cNvSpPr txBox="1"/>
          <p:nvPr/>
        </p:nvSpPr>
        <p:spPr>
          <a:xfrm>
            <a:off x="6625704" y="1395658"/>
            <a:ext cx="3064386" cy="369332"/>
          </a:xfrm>
          <a:prstGeom prst="rect">
            <a:avLst/>
          </a:prstGeom>
          <a:noFill/>
        </p:spPr>
        <p:txBody>
          <a:bodyPr wrap="square">
            <a:spAutoFit/>
          </a:bodyPr>
          <a:lstStyle/>
          <a:p>
            <a:r>
              <a:rPr lang="en-US" sz="1800" b="1" dirty="0">
                <a:effectLst>
                  <a:outerShdw blurRad="38100" dist="38100" dir="2700000" algn="tl">
                    <a:srgbClr val="000000">
                      <a:alpha val="43137"/>
                    </a:srgbClr>
                  </a:outerShdw>
                </a:effectLst>
              </a:rPr>
              <a:t>Diversity</a:t>
            </a:r>
            <a:endParaRPr lang="en-US" b="1" dirty="0">
              <a:effectLst>
                <a:outerShdw blurRad="38100" dist="38100" dir="2700000" algn="tl">
                  <a:srgbClr val="000000">
                    <a:alpha val="43137"/>
                  </a:srgbClr>
                </a:outerShdw>
              </a:effectLst>
            </a:endParaRPr>
          </a:p>
        </p:txBody>
      </p:sp>
      <p:sp>
        <p:nvSpPr>
          <p:cNvPr id="27" name="TextBox 26">
            <a:extLst>
              <a:ext uri="{FF2B5EF4-FFF2-40B4-BE49-F238E27FC236}">
                <a16:creationId xmlns:a16="http://schemas.microsoft.com/office/drawing/2014/main" id="{87E6C540-8CA8-4BE7-B482-1DFD0F50E0A1}"/>
              </a:ext>
            </a:extLst>
          </p:cNvPr>
          <p:cNvSpPr txBox="1"/>
          <p:nvPr/>
        </p:nvSpPr>
        <p:spPr>
          <a:xfrm>
            <a:off x="6625704" y="1738996"/>
            <a:ext cx="5236782" cy="1200329"/>
          </a:xfrm>
          <a:prstGeom prst="rect">
            <a:avLst/>
          </a:prstGeom>
          <a:noFill/>
        </p:spPr>
        <p:txBody>
          <a:bodyPr wrap="square">
            <a:spAutoFit/>
          </a:bodyPr>
          <a:lstStyle/>
          <a:p>
            <a:r>
              <a:rPr lang="en-US" dirty="0"/>
              <a:t>Each task or skill learned should be drawn from broad strategies as the learner progresses through the course. Did this happen? Was the learner exposed to multiple theories throughout the course? </a:t>
            </a:r>
          </a:p>
        </p:txBody>
      </p:sp>
      <p:sp>
        <p:nvSpPr>
          <p:cNvPr id="28" name="TextBox 27">
            <a:extLst>
              <a:ext uri="{FF2B5EF4-FFF2-40B4-BE49-F238E27FC236}">
                <a16:creationId xmlns:a16="http://schemas.microsoft.com/office/drawing/2014/main" id="{96EAD3BA-72E0-4F60-9C51-B0B1D278F973}"/>
              </a:ext>
            </a:extLst>
          </p:cNvPr>
          <p:cNvSpPr txBox="1"/>
          <p:nvPr/>
        </p:nvSpPr>
        <p:spPr>
          <a:xfrm>
            <a:off x="6425716" y="2928389"/>
            <a:ext cx="5527079" cy="584775"/>
          </a:xfrm>
          <a:prstGeom prst="rect">
            <a:avLst/>
          </a:prstGeom>
          <a:noFill/>
        </p:spPr>
        <p:txBody>
          <a:bodyPr wrap="square">
            <a:spAutoFit/>
          </a:bodyPr>
          <a:lstStyle/>
          <a:p>
            <a:pPr lvl="1"/>
            <a:r>
              <a:rPr lang="en-US" sz="1600" i="1" dirty="0"/>
              <a:t>Yes. The learner was able to obtain broad strategies throughout the course (see examples). </a:t>
            </a:r>
            <a:endParaRPr lang="en-US" sz="1600" dirty="0"/>
          </a:p>
        </p:txBody>
      </p:sp>
      <p:sp>
        <p:nvSpPr>
          <p:cNvPr id="29" name="TextBox 28">
            <a:extLst>
              <a:ext uri="{FF2B5EF4-FFF2-40B4-BE49-F238E27FC236}">
                <a16:creationId xmlns:a16="http://schemas.microsoft.com/office/drawing/2014/main" id="{45DC23F7-B849-4E08-8870-A0BD47104D0B}"/>
              </a:ext>
            </a:extLst>
          </p:cNvPr>
          <p:cNvSpPr txBox="1"/>
          <p:nvPr/>
        </p:nvSpPr>
        <p:spPr>
          <a:xfrm>
            <a:off x="5989020" y="3554365"/>
            <a:ext cx="4851066" cy="523220"/>
          </a:xfrm>
          <a:prstGeom prst="rect">
            <a:avLst/>
          </a:prstGeom>
          <a:noFill/>
        </p:spPr>
        <p:txBody>
          <a:bodyPr wrap="square">
            <a:spAutoFit/>
          </a:bodyPr>
          <a:lstStyle/>
          <a:p>
            <a:pPr marL="1200150" lvl="2" indent="-285750">
              <a:buFont typeface="Wingdings" panose="05000000000000000000" pitchFamily="2" charset="2"/>
              <a:buChar char="§"/>
            </a:pPr>
            <a:r>
              <a:rPr lang="en-US" sz="1400" u="sng" dirty="0">
                <a:solidFill>
                  <a:srgbClr val="0066FF"/>
                </a:solidFill>
                <a:hlinkClick r:id="rId9">
                  <a:extLst>
                    <a:ext uri="{A12FA001-AC4F-418D-AE19-62706E023703}">
                      <ahyp:hlinkClr xmlns:ahyp="http://schemas.microsoft.com/office/drawing/2018/hyperlinkcolor" val="tx"/>
                    </a:ext>
                  </a:extLst>
                </a:hlinkClick>
              </a:rPr>
              <a:t>The Theories</a:t>
            </a:r>
            <a:endParaRPr lang="en-US" sz="1400" dirty="0">
              <a:solidFill>
                <a:srgbClr val="0066FF"/>
              </a:solidFill>
            </a:endParaRPr>
          </a:p>
          <a:p>
            <a:pPr marL="1200150" lvl="2" indent="-285750">
              <a:buFont typeface="Wingdings" panose="05000000000000000000" pitchFamily="2" charset="2"/>
              <a:buChar char="§"/>
            </a:pPr>
            <a:r>
              <a:rPr lang="en-US" sz="1400" u="sng" dirty="0">
                <a:solidFill>
                  <a:srgbClr val="0066FF"/>
                </a:solidFill>
                <a:hlinkClick r:id="rId10">
                  <a:extLst>
                    <a:ext uri="{A12FA001-AC4F-418D-AE19-62706E023703}">
                      <ahyp:hlinkClr xmlns:ahyp="http://schemas.microsoft.com/office/drawing/2018/hyperlinkcolor" val="tx"/>
                    </a:ext>
                  </a:extLst>
                </a:hlinkClick>
              </a:rPr>
              <a:t>Instructional Design Knowledge Base</a:t>
            </a:r>
            <a:endParaRPr lang="en-US" sz="1400" dirty="0">
              <a:solidFill>
                <a:srgbClr val="0066FF"/>
              </a:solidFill>
            </a:endParaRPr>
          </a:p>
        </p:txBody>
      </p:sp>
      <p:sp>
        <p:nvSpPr>
          <p:cNvPr id="32" name="TextBox 31">
            <a:extLst>
              <a:ext uri="{FF2B5EF4-FFF2-40B4-BE49-F238E27FC236}">
                <a16:creationId xmlns:a16="http://schemas.microsoft.com/office/drawing/2014/main" id="{D3F06262-15E6-43CE-89BB-EE11F6BB8D4D}"/>
              </a:ext>
            </a:extLst>
          </p:cNvPr>
          <p:cNvSpPr txBox="1"/>
          <p:nvPr/>
        </p:nvSpPr>
        <p:spPr>
          <a:xfrm>
            <a:off x="2721312" y="4250932"/>
            <a:ext cx="2738185" cy="369332"/>
          </a:xfrm>
          <a:prstGeom prst="rect">
            <a:avLst/>
          </a:prstGeom>
          <a:noFill/>
        </p:spPr>
        <p:txBody>
          <a:bodyPr wrap="square">
            <a:spAutoFit/>
          </a:bodyPr>
          <a:lstStyle/>
          <a:p>
            <a:r>
              <a:rPr lang="en-US" sz="1800" b="1" dirty="0">
                <a:effectLst>
                  <a:outerShdw blurRad="38100" dist="38100" dir="2700000" algn="tl">
                    <a:srgbClr val="000000">
                      <a:alpha val="43137"/>
                    </a:srgbClr>
                  </a:outerShdw>
                </a:effectLst>
              </a:rPr>
              <a:t>Conceptual</a:t>
            </a:r>
            <a:endParaRPr lang="en-US" b="1" dirty="0">
              <a:effectLst>
                <a:outerShdw blurRad="38100" dist="38100" dir="2700000" algn="tl">
                  <a:srgbClr val="000000">
                    <a:alpha val="43137"/>
                  </a:srgbClr>
                </a:outerShdw>
              </a:effectLst>
            </a:endParaRPr>
          </a:p>
        </p:txBody>
      </p:sp>
      <p:sp>
        <p:nvSpPr>
          <p:cNvPr id="34" name="TextBox 33">
            <a:extLst>
              <a:ext uri="{FF2B5EF4-FFF2-40B4-BE49-F238E27FC236}">
                <a16:creationId xmlns:a16="http://schemas.microsoft.com/office/drawing/2014/main" id="{0B822F86-991F-43DE-AA9B-1F23BA4F17E9}"/>
              </a:ext>
            </a:extLst>
          </p:cNvPr>
          <p:cNvSpPr txBox="1"/>
          <p:nvPr/>
        </p:nvSpPr>
        <p:spPr>
          <a:xfrm>
            <a:off x="2721311" y="4620264"/>
            <a:ext cx="8325629" cy="923330"/>
          </a:xfrm>
          <a:prstGeom prst="rect">
            <a:avLst/>
          </a:prstGeom>
          <a:noFill/>
        </p:spPr>
        <p:txBody>
          <a:bodyPr wrap="square">
            <a:spAutoFit/>
          </a:bodyPr>
          <a:lstStyle/>
          <a:p>
            <a:r>
              <a:rPr lang="en-US" dirty="0"/>
              <a:t>Each learner will have the foundational skills accrued before advancing to a higher skilled strategy. Did the structure of the course build upon the stated method and theories? </a:t>
            </a:r>
          </a:p>
        </p:txBody>
      </p:sp>
      <p:sp>
        <p:nvSpPr>
          <p:cNvPr id="36" name="TextBox 35">
            <a:extLst>
              <a:ext uri="{FF2B5EF4-FFF2-40B4-BE49-F238E27FC236}">
                <a16:creationId xmlns:a16="http://schemas.microsoft.com/office/drawing/2014/main" id="{5049D9F6-25A3-4AE8-80A4-8D2166CCAE92}"/>
              </a:ext>
            </a:extLst>
          </p:cNvPr>
          <p:cNvSpPr txBox="1"/>
          <p:nvPr/>
        </p:nvSpPr>
        <p:spPr>
          <a:xfrm>
            <a:off x="2721310" y="5442627"/>
            <a:ext cx="6604686" cy="523220"/>
          </a:xfrm>
          <a:prstGeom prst="rect">
            <a:avLst/>
          </a:prstGeom>
          <a:noFill/>
        </p:spPr>
        <p:txBody>
          <a:bodyPr wrap="square">
            <a:spAutoFit/>
          </a:bodyPr>
          <a:lstStyle/>
          <a:p>
            <a:pPr lvl="1"/>
            <a:r>
              <a:rPr lang="en-US" sz="1400" i="1" dirty="0"/>
              <a:t>Yes. The learner was able to access information from a variety of sources with each module serving as a building block. </a:t>
            </a:r>
            <a:endParaRPr lang="en-US" sz="1400" dirty="0"/>
          </a:p>
        </p:txBody>
      </p:sp>
      <p:sp>
        <p:nvSpPr>
          <p:cNvPr id="38" name="TextBox 37">
            <a:extLst>
              <a:ext uri="{FF2B5EF4-FFF2-40B4-BE49-F238E27FC236}">
                <a16:creationId xmlns:a16="http://schemas.microsoft.com/office/drawing/2014/main" id="{E0A2DFA4-5F97-4F92-9ABD-24B27747197A}"/>
              </a:ext>
            </a:extLst>
          </p:cNvPr>
          <p:cNvSpPr txBox="1"/>
          <p:nvPr/>
        </p:nvSpPr>
        <p:spPr>
          <a:xfrm>
            <a:off x="2256008" y="5945929"/>
            <a:ext cx="6406978" cy="307777"/>
          </a:xfrm>
          <a:prstGeom prst="rect">
            <a:avLst/>
          </a:prstGeom>
          <a:noFill/>
        </p:spPr>
        <p:txBody>
          <a:bodyPr wrap="square">
            <a:spAutoFit/>
          </a:bodyPr>
          <a:lstStyle/>
          <a:p>
            <a:pPr marL="1200150" lvl="2" indent="-285750">
              <a:buFont typeface="Wingdings" panose="05000000000000000000" pitchFamily="2" charset="2"/>
              <a:buChar char="§"/>
            </a:pPr>
            <a:r>
              <a:rPr lang="en-US" sz="1400" u="sng" dirty="0">
                <a:solidFill>
                  <a:srgbClr val="0066FF"/>
                </a:solidFill>
                <a:hlinkClick r:id="rId11">
                  <a:extLst>
                    <a:ext uri="{A12FA001-AC4F-418D-AE19-62706E023703}">
                      <ahyp:hlinkClr xmlns:ahyp="http://schemas.microsoft.com/office/drawing/2018/hyperlinkcolor" val="tx"/>
                    </a:ext>
                  </a:extLst>
                </a:hlinkClick>
              </a:rPr>
              <a:t>Ten Steps to Complex Learning</a:t>
            </a:r>
            <a:endParaRPr lang="en-US" sz="1400" dirty="0">
              <a:solidFill>
                <a:srgbClr val="0066FF"/>
              </a:solidFill>
            </a:endParaRPr>
          </a:p>
        </p:txBody>
      </p:sp>
      <p:pic>
        <p:nvPicPr>
          <p:cNvPr id="42" name="Picture 41">
            <a:extLst>
              <a:ext uri="{FF2B5EF4-FFF2-40B4-BE49-F238E27FC236}">
                <a16:creationId xmlns:a16="http://schemas.microsoft.com/office/drawing/2014/main" id="{DCAB9643-E9C4-44DF-8FCD-0D0FC17A4A92}"/>
              </a:ext>
            </a:extLst>
          </p:cNvPr>
          <p:cNvPicPr>
            <a:picLocks noChangeAspect="1"/>
          </p:cNvPicPr>
          <p:nvPr/>
        </p:nvPicPr>
        <p:blipFill>
          <a:blip r:embed="rId12"/>
          <a:stretch>
            <a:fillRect/>
          </a:stretch>
        </p:blipFill>
        <p:spPr>
          <a:xfrm>
            <a:off x="10046043" y="-9275"/>
            <a:ext cx="2130480" cy="1762126"/>
          </a:xfrm>
          <a:prstGeom prst="rect">
            <a:avLst/>
          </a:prstGeom>
          <a:ln>
            <a:noFill/>
          </a:ln>
          <a:effectLst>
            <a:softEdge rad="112500"/>
          </a:effectLst>
        </p:spPr>
      </p:pic>
      <p:sp>
        <p:nvSpPr>
          <p:cNvPr id="43" name="Footer Placeholder 2">
            <a:extLst>
              <a:ext uri="{FF2B5EF4-FFF2-40B4-BE49-F238E27FC236}">
                <a16:creationId xmlns:a16="http://schemas.microsoft.com/office/drawing/2014/main" id="{19A3455F-8F67-4B9A-B9DD-6373CE90C6EB}"/>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2539981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19899" y="-12701"/>
            <a:ext cx="12187578" cy="6400801"/>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7</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15477" y="-4638"/>
            <a:ext cx="12192000" cy="1286587"/>
          </a:xfrm>
        </p:spPr>
        <p:txBody>
          <a:bodyPr/>
          <a:lstStyle/>
          <a:p>
            <a:r>
              <a:rPr lang="en-US" b="1" dirty="0">
                <a:effectLst>
                  <a:outerShdw blurRad="38100" dist="38100" dir="2700000" algn="tl">
                    <a:srgbClr val="000000">
                      <a:alpha val="43137"/>
                    </a:srgbClr>
                  </a:outerShdw>
                </a:effectLst>
              </a:rPr>
              <a:t>Sociology</a:t>
            </a:r>
            <a:endParaRPr lang="ru-RU" b="1" dirty="0">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BCD46157-EDFF-438A-B61F-FA7275ABAFF6}"/>
              </a:ext>
            </a:extLst>
          </p:cNvPr>
          <p:cNvSpPr txBox="1"/>
          <p:nvPr/>
        </p:nvSpPr>
        <p:spPr>
          <a:xfrm>
            <a:off x="955588" y="1937005"/>
            <a:ext cx="9597082" cy="830997"/>
          </a:xfrm>
          <a:prstGeom prst="rect">
            <a:avLst/>
          </a:prstGeom>
          <a:noFill/>
        </p:spPr>
        <p:txBody>
          <a:bodyPr wrap="square">
            <a:spAutoFit/>
          </a:bodyPr>
          <a:lstStyle/>
          <a:p>
            <a:r>
              <a:rPr lang="en-US" sz="2400" dirty="0"/>
              <a:t>The learning climate that we strive to operate in is one where the learner is fully situated within the environment and are </a:t>
            </a:r>
          </a:p>
        </p:txBody>
      </p:sp>
      <p:sp>
        <p:nvSpPr>
          <p:cNvPr id="19" name="TextBox 18">
            <a:extLst>
              <a:ext uri="{FF2B5EF4-FFF2-40B4-BE49-F238E27FC236}">
                <a16:creationId xmlns:a16="http://schemas.microsoft.com/office/drawing/2014/main" id="{2EC21EE8-8B44-4E63-BB11-84A17ECBB9EE}"/>
              </a:ext>
            </a:extLst>
          </p:cNvPr>
          <p:cNvSpPr txBox="1"/>
          <p:nvPr/>
        </p:nvSpPr>
        <p:spPr>
          <a:xfrm>
            <a:off x="1367482" y="2958720"/>
            <a:ext cx="9296400" cy="1200329"/>
          </a:xfrm>
          <a:prstGeom prst="rect">
            <a:avLst/>
          </a:prstGeom>
          <a:noFill/>
        </p:spPr>
        <p:txBody>
          <a:bodyPr wrap="square">
            <a:spAutoFit/>
          </a:bodyPr>
          <a:lstStyle/>
          <a:p>
            <a:r>
              <a:rPr lang="en-US" sz="2400" dirty="0"/>
              <a:t>“attempting to join in [so] that it must be situated using authentic tasks, involve cooperation among learners, and rely on learners’ intrinsic motivation” (Garcia-Cabrero et al., 2018, p. 816). </a:t>
            </a:r>
          </a:p>
        </p:txBody>
      </p:sp>
      <p:sp>
        <p:nvSpPr>
          <p:cNvPr id="20" name="TextBox 19">
            <a:extLst>
              <a:ext uri="{FF2B5EF4-FFF2-40B4-BE49-F238E27FC236}">
                <a16:creationId xmlns:a16="http://schemas.microsoft.com/office/drawing/2014/main" id="{14CC40E7-6510-499C-8FD5-E4DFF21A9341}"/>
              </a:ext>
            </a:extLst>
          </p:cNvPr>
          <p:cNvSpPr txBox="1"/>
          <p:nvPr/>
        </p:nvSpPr>
        <p:spPr>
          <a:xfrm>
            <a:off x="1066800" y="4307109"/>
            <a:ext cx="9296399" cy="830997"/>
          </a:xfrm>
          <a:prstGeom prst="rect">
            <a:avLst/>
          </a:prstGeom>
          <a:noFill/>
        </p:spPr>
        <p:txBody>
          <a:bodyPr wrap="square">
            <a:spAutoFit/>
          </a:bodyPr>
          <a:lstStyle/>
          <a:p>
            <a:pPr marL="0" indent="0">
              <a:buNone/>
            </a:pPr>
            <a:r>
              <a:rPr lang="en-US" sz="2400" dirty="0"/>
              <a:t>In short, the students’ environment needs to be </a:t>
            </a:r>
            <a:r>
              <a:rPr lang="en-US" sz="2400" i="1" dirty="0"/>
              <a:t>conducive </a:t>
            </a:r>
            <a:r>
              <a:rPr lang="en-US" sz="2400" dirty="0"/>
              <a:t>to learning the information as they engaged in.</a:t>
            </a:r>
          </a:p>
        </p:txBody>
      </p:sp>
      <p:sp>
        <p:nvSpPr>
          <p:cNvPr id="22" name="TextBox 21">
            <a:extLst>
              <a:ext uri="{FF2B5EF4-FFF2-40B4-BE49-F238E27FC236}">
                <a16:creationId xmlns:a16="http://schemas.microsoft.com/office/drawing/2014/main" id="{2CB53A82-4875-4785-B959-11E59B4B005B}"/>
              </a:ext>
            </a:extLst>
          </p:cNvPr>
          <p:cNvSpPr txBox="1"/>
          <p:nvPr/>
        </p:nvSpPr>
        <p:spPr>
          <a:xfrm>
            <a:off x="1740774" y="5229178"/>
            <a:ext cx="8811896" cy="830997"/>
          </a:xfrm>
          <a:prstGeom prst="rect">
            <a:avLst/>
          </a:prstGeom>
          <a:noFill/>
        </p:spPr>
        <p:txBody>
          <a:bodyPr wrap="square">
            <a:spAutoFit/>
          </a:bodyPr>
          <a:lstStyle/>
          <a:p>
            <a:pPr marL="0" indent="0">
              <a:buNone/>
            </a:pPr>
            <a:r>
              <a:rPr lang="en-US" sz="2400" i="1" dirty="0"/>
              <a:t>Due to the remote nature in which the course is presented, the learning climate is subjective to each student. </a:t>
            </a:r>
            <a:endParaRPr lang="en-US" sz="2400" dirty="0"/>
          </a:p>
        </p:txBody>
      </p:sp>
      <p:pic>
        <p:nvPicPr>
          <p:cNvPr id="27" name="Picture 26">
            <a:extLst>
              <a:ext uri="{FF2B5EF4-FFF2-40B4-BE49-F238E27FC236}">
                <a16:creationId xmlns:a16="http://schemas.microsoft.com/office/drawing/2014/main" id="{0C435D7C-BF06-4B74-8B93-60192C5AE4FD}"/>
              </a:ext>
            </a:extLst>
          </p:cNvPr>
          <p:cNvPicPr>
            <a:picLocks noChangeAspect="1"/>
          </p:cNvPicPr>
          <p:nvPr/>
        </p:nvPicPr>
        <p:blipFill>
          <a:blip r:embed="rId5"/>
          <a:stretch>
            <a:fillRect/>
          </a:stretch>
        </p:blipFill>
        <p:spPr>
          <a:xfrm>
            <a:off x="9549870" y="-12701"/>
            <a:ext cx="2657607" cy="1901292"/>
          </a:xfrm>
          <a:prstGeom prst="rect">
            <a:avLst/>
          </a:prstGeom>
          <a:ln>
            <a:noFill/>
          </a:ln>
          <a:effectLst>
            <a:softEdge rad="112500"/>
          </a:effectLst>
        </p:spPr>
      </p:pic>
      <p:sp>
        <p:nvSpPr>
          <p:cNvPr id="28" name="Footer Placeholder 2">
            <a:extLst>
              <a:ext uri="{FF2B5EF4-FFF2-40B4-BE49-F238E27FC236}">
                <a16:creationId xmlns:a16="http://schemas.microsoft.com/office/drawing/2014/main" id="{FB43B702-E9C5-4835-853C-381F898CBC9A}"/>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29191735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210" y="-15147"/>
            <a:ext cx="12187578" cy="6442201"/>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8</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15477" y="-4638"/>
            <a:ext cx="12192000" cy="1286587"/>
          </a:xfrm>
        </p:spPr>
        <p:txBody>
          <a:bodyPr/>
          <a:lstStyle/>
          <a:p>
            <a:r>
              <a:rPr lang="en-US" b="1" dirty="0">
                <a:effectLst>
                  <a:outerShdw blurRad="38100" dist="38100" dir="2700000" algn="tl">
                    <a:srgbClr val="000000">
                      <a:alpha val="43137"/>
                    </a:srgbClr>
                  </a:outerShdw>
                </a:effectLst>
              </a:rPr>
              <a:t>Theory of Change</a:t>
            </a:r>
            <a:endParaRPr lang="ru-RU" b="1" dirty="0">
              <a:effectLst>
                <a:outerShdw blurRad="38100" dist="38100" dir="2700000" algn="tl">
                  <a:srgbClr val="000000">
                    <a:alpha val="43137"/>
                  </a:srgbClr>
                </a:outerShdw>
              </a:effectLst>
            </a:endParaRPr>
          </a:p>
        </p:txBody>
      </p:sp>
      <p:sp>
        <p:nvSpPr>
          <p:cNvPr id="19" name="Text Placeholder 3">
            <a:extLst>
              <a:ext uri="{FF2B5EF4-FFF2-40B4-BE49-F238E27FC236}">
                <a16:creationId xmlns:a16="http://schemas.microsoft.com/office/drawing/2014/main" id="{FCBC28B4-5583-477E-B209-AB1466826127}"/>
              </a:ext>
            </a:extLst>
          </p:cNvPr>
          <p:cNvSpPr txBox="1">
            <a:spLocks/>
          </p:cNvSpPr>
          <p:nvPr/>
        </p:nvSpPr>
        <p:spPr>
          <a:xfrm>
            <a:off x="2977979" y="1407569"/>
            <a:ext cx="5511113" cy="586047"/>
          </a:xfrm>
          <a:prstGeom prst="rect">
            <a:avLst/>
          </a:prstGeom>
        </p:spPr>
        <p:txBody>
          <a:bodyPr vert="horz" lIns="0" tIns="45720" rIns="0" bIns="45720" rtlCol="0">
            <a:normAutofit/>
          </a:bodyPr>
          <a:lst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gn="ctr"/>
            <a:r>
              <a:rPr lang="en-US" sz="2800" dirty="0">
                <a:effectLst>
                  <a:outerShdw blurRad="38100" dist="38100" dir="2700000" algn="tl">
                    <a:srgbClr val="000000">
                      <a:alpha val="43137"/>
                    </a:srgbClr>
                  </a:outerShdw>
                </a:effectLst>
              </a:rPr>
              <a:t>Evaluative/Scaffolding Framework</a:t>
            </a:r>
          </a:p>
        </p:txBody>
      </p:sp>
      <p:sp>
        <p:nvSpPr>
          <p:cNvPr id="20" name="TextBox 19">
            <a:extLst>
              <a:ext uri="{FF2B5EF4-FFF2-40B4-BE49-F238E27FC236}">
                <a16:creationId xmlns:a16="http://schemas.microsoft.com/office/drawing/2014/main" id="{2E846304-980D-4195-BF2D-85CA63E809A5}"/>
              </a:ext>
            </a:extLst>
          </p:cNvPr>
          <p:cNvSpPr txBox="1"/>
          <p:nvPr/>
        </p:nvSpPr>
        <p:spPr>
          <a:xfrm>
            <a:off x="456865" y="2141156"/>
            <a:ext cx="3595317" cy="461665"/>
          </a:xfrm>
          <a:prstGeom prst="rect">
            <a:avLst/>
          </a:prstGeom>
          <a:noFill/>
        </p:spPr>
        <p:txBody>
          <a:bodyPr wrap="square">
            <a:spAutoFit/>
          </a:bodyPr>
          <a:lstStyle/>
          <a:p>
            <a:r>
              <a:rPr lang="en-US" sz="2400" b="1" dirty="0">
                <a:effectLst>
                  <a:outerShdw blurRad="38100" dist="38100" dir="2700000" algn="tl">
                    <a:srgbClr val="000000">
                      <a:alpha val="43137"/>
                    </a:srgbClr>
                  </a:outerShdw>
                </a:effectLst>
              </a:rPr>
              <a:t>Apprentice Appraisal (P2P)</a:t>
            </a:r>
          </a:p>
        </p:txBody>
      </p:sp>
      <p:sp>
        <p:nvSpPr>
          <p:cNvPr id="21" name="TextBox 20">
            <a:extLst>
              <a:ext uri="{FF2B5EF4-FFF2-40B4-BE49-F238E27FC236}">
                <a16:creationId xmlns:a16="http://schemas.microsoft.com/office/drawing/2014/main" id="{27CAD60D-B5AC-471B-99E7-57632525C610}"/>
              </a:ext>
            </a:extLst>
          </p:cNvPr>
          <p:cNvSpPr txBox="1"/>
          <p:nvPr/>
        </p:nvSpPr>
        <p:spPr>
          <a:xfrm>
            <a:off x="-15479" y="2641842"/>
            <a:ext cx="6178378" cy="646331"/>
          </a:xfrm>
          <a:prstGeom prst="rect">
            <a:avLst/>
          </a:prstGeom>
          <a:noFill/>
        </p:spPr>
        <p:txBody>
          <a:bodyPr wrap="square">
            <a:spAutoFit/>
          </a:bodyPr>
          <a:lstStyle/>
          <a:p>
            <a:pPr marL="742950" lvl="1" indent="-285750">
              <a:buFont typeface="Wingdings" panose="05000000000000000000" pitchFamily="2" charset="2"/>
              <a:buChar char="Ø"/>
            </a:pPr>
            <a:r>
              <a:rPr lang="en-US" sz="1800" dirty="0"/>
              <a:t>Reflection on the CA model to Determine Educational Impact </a:t>
            </a:r>
          </a:p>
        </p:txBody>
      </p:sp>
      <p:sp>
        <p:nvSpPr>
          <p:cNvPr id="22" name="TextBox 21">
            <a:extLst>
              <a:ext uri="{FF2B5EF4-FFF2-40B4-BE49-F238E27FC236}">
                <a16:creationId xmlns:a16="http://schemas.microsoft.com/office/drawing/2014/main" id="{0011F067-CF9F-4C34-A6CC-AB7E70CBAC42}"/>
              </a:ext>
            </a:extLst>
          </p:cNvPr>
          <p:cNvSpPr txBox="1"/>
          <p:nvPr/>
        </p:nvSpPr>
        <p:spPr>
          <a:xfrm>
            <a:off x="-648480" y="3366214"/>
            <a:ext cx="6178378" cy="923330"/>
          </a:xfrm>
          <a:prstGeom prst="rect">
            <a:avLst/>
          </a:prstGeom>
          <a:noFill/>
        </p:spPr>
        <p:txBody>
          <a:bodyPr wrap="square">
            <a:spAutoFit/>
          </a:bodyPr>
          <a:lstStyle/>
          <a:p>
            <a:pPr marL="1657350" lvl="3" indent="-285750">
              <a:buFont typeface="Wingdings" panose="05000000000000000000" pitchFamily="2" charset="2"/>
              <a:buChar char="§"/>
            </a:pPr>
            <a:r>
              <a:rPr lang="en-US" sz="1800" dirty="0"/>
              <a:t>Beneficial? Relevant? </a:t>
            </a:r>
          </a:p>
          <a:p>
            <a:pPr marL="1657350" lvl="3" indent="-285750">
              <a:buFont typeface="Wingdings" panose="05000000000000000000" pitchFamily="2" charset="2"/>
              <a:buChar char="§"/>
            </a:pPr>
            <a:r>
              <a:rPr lang="en-US" sz="1800" dirty="0"/>
              <a:t>Recommendation for Change Motion</a:t>
            </a:r>
          </a:p>
          <a:p>
            <a:pPr marL="1657350" lvl="3" indent="-285750">
              <a:buFont typeface="Wingdings" panose="05000000000000000000" pitchFamily="2" charset="2"/>
              <a:buChar char="§"/>
            </a:pPr>
            <a:r>
              <a:rPr lang="en-US" sz="1800" dirty="0"/>
              <a:t>Re-Evaluate or proceed to next stage.</a:t>
            </a:r>
          </a:p>
        </p:txBody>
      </p:sp>
      <p:sp>
        <p:nvSpPr>
          <p:cNvPr id="26" name="TextBox 25">
            <a:extLst>
              <a:ext uri="{FF2B5EF4-FFF2-40B4-BE49-F238E27FC236}">
                <a16:creationId xmlns:a16="http://schemas.microsoft.com/office/drawing/2014/main" id="{0C2A28E9-5B1C-4D65-A155-ADAD997A338A}"/>
              </a:ext>
            </a:extLst>
          </p:cNvPr>
          <p:cNvSpPr txBox="1"/>
          <p:nvPr/>
        </p:nvSpPr>
        <p:spPr>
          <a:xfrm>
            <a:off x="6759554" y="2120783"/>
            <a:ext cx="4961056" cy="461665"/>
          </a:xfrm>
          <a:prstGeom prst="rect">
            <a:avLst/>
          </a:prstGeom>
          <a:noFill/>
        </p:spPr>
        <p:txBody>
          <a:bodyPr wrap="square">
            <a:spAutoFit/>
          </a:bodyPr>
          <a:lstStyle/>
          <a:p>
            <a:r>
              <a:rPr lang="en-US" sz="2400" b="1" dirty="0">
                <a:effectLst>
                  <a:outerShdw blurRad="38100" dist="38100" dir="2700000" algn="tl">
                    <a:srgbClr val="000000">
                      <a:alpha val="43137"/>
                    </a:srgbClr>
                  </a:outerShdw>
                </a:effectLst>
              </a:rPr>
              <a:t>Journeyman/Apprentice Appraisal </a:t>
            </a:r>
          </a:p>
        </p:txBody>
      </p:sp>
      <p:sp>
        <p:nvSpPr>
          <p:cNvPr id="27" name="TextBox 26">
            <a:extLst>
              <a:ext uri="{FF2B5EF4-FFF2-40B4-BE49-F238E27FC236}">
                <a16:creationId xmlns:a16="http://schemas.microsoft.com/office/drawing/2014/main" id="{C7E52004-B5CF-4A71-A254-E0A1AE300942}"/>
              </a:ext>
            </a:extLst>
          </p:cNvPr>
          <p:cNvSpPr txBox="1"/>
          <p:nvPr/>
        </p:nvSpPr>
        <p:spPr>
          <a:xfrm>
            <a:off x="6300561" y="2615808"/>
            <a:ext cx="4938991" cy="646331"/>
          </a:xfrm>
          <a:prstGeom prst="rect">
            <a:avLst/>
          </a:prstGeom>
          <a:noFill/>
        </p:spPr>
        <p:txBody>
          <a:bodyPr wrap="square">
            <a:spAutoFit/>
          </a:bodyPr>
          <a:lstStyle/>
          <a:p>
            <a:pPr marL="742950" lvl="1" indent="-285750">
              <a:buFont typeface="Wingdings" panose="05000000000000000000" pitchFamily="2" charset="2"/>
              <a:buChar char="Ø"/>
            </a:pPr>
            <a:r>
              <a:rPr lang="en-US" sz="1800" dirty="0"/>
              <a:t>Reflection on the CA model to Determine Educational Impact</a:t>
            </a:r>
          </a:p>
        </p:txBody>
      </p:sp>
      <p:sp>
        <p:nvSpPr>
          <p:cNvPr id="28" name="TextBox 27">
            <a:extLst>
              <a:ext uri="{FF2B5EF4-FFF2-40B4-BE49-F238E27FC236}">
                <a16:creationId xmlns:a16="http://schemas.microsoft.com/office/drawing/2014/main" id="{7A6B645A-573D-45F5-AFE5-94BE1FBF7744}"/>
              </a:ext>
            </a:extLst>
          </p:cNvPr>
          <p:cNvSpPr txBox="1"/>
          <p:nvPr/>
        </p:nvSpPr>
        <p:spPr>
          <a:xfrm>
            <a:off x="5708871" y="3498011"/>
            <a:ext cx="6301944" cy="923330"/>
          </a:xfrm>
          <a:prstGeom prst="rect">
            <a:avLst/>
          </a:prstGeom>
          <a:noFill/>
        </p:spPr>
        <p:txBody>
          <a:bodyPr wrap="square">
            <a:spAutoFit/>
          </a:bodyPr>
          <a:lstStyle/>
          <a:p>
            <a:pPr marL="1657350" lvl="3" indent="-285750">
              <a:buFont typeface="Wingdings" panose="05000000000000000000" pitchFamily="2" charset="2"/>
              <a:buChar char="§"/>
            </a:pPr>
            <a:r>
              <a:rPr lang="en-US" sz="1800" dirty="0"/>
              <a:t>What worked? What did not? </a:t>
            </a:r>
          </a:p>
          <a:p>
            <a:pPr marL="1657350" lvl="3" indent="-285750">
              <a:buFont typeface="Wingdings" panose="05000000000000000000" pitchFamily="2" charset="2"/>
              <a:buChar char="§"/>
            </a:pPr>
            <a:r>
              <a:rPr lang="en-US" sz="1800" dirty="0"/>
              <a:t>Recommendation for Change Motion</a:t>
            </a:r>
          </a:p>
          <a:p>
            <a:pPr marL="1657350" lvl="3" indent="-285750">
              <a:buFont typeface="Wingdings" panose="05000000000000000000" pitchFamily="2" charset="2"/>
              <a:buChar char="§"/>
            </a:pPr>
            <a:r>
              <a:rPr lang="en-US" sz="1800" dirty="0"/>
              <a:t>Re-Evaluate or proceed to review. </a:t>
            </a:r>
          </a:p>
        </p:txBody>
      </p:sp>
      <p:sp>
        <p:nvSpPr>
          <p:cNvPr id="29" name="TextBox 28">
            <a:extLst>
              <a:ext uri="{FF2B5EF4-FFF2-40B4-BE49-F238E27FC236}">
                <a16:creationId xmlns:a16="http://schemas.microsoft.com/office/drawing/2014/main" id="{FE480DF1-32CE-4B33-A0CD-246BF8AFF80C}"/>
              </a:ext>
            </a:extLst>
          </p:cNvPr>
          <p:cNvSpPr txBox="1"/>
          <p:nvPr/>
        </p:nvSpPr>
        <p:spPr>
          <a:xfrm>
            <a:off x="4238368" y="4764755"/>
            <a:ext cx="2152244" cy="461665"/>
          </a:xfrm>
          <a:prstGeom prst="rect">
            <a:avLst/>
          </a:prstGeom>
          <a:noFill/>
        </p:spPr>
        <p:txBody>
          <a:bodyPr wrap="square">
            <a:spAutoFit/>
          </a:bodyPr>
          <a:lstStyle/>
          <a:p>
            <a:r>
              <a:rPr lang="en-US" sz="2400" b="1" dirty="0"/>
              <a:t>Review</a:t>
            </a:r>
          </a:p>
        </p:txBody>
      </p:sp>
      <p:sp>
        <p:nvSpPr>
          <p:cNvPr id="30" name="TextBox 29">
            <a:extLst>
              <a:ext uri="{FF2B5EF4-FFF2-40B4-BE49-F238E27FC236}">
                <a16:creationId xmlns:a16="http://schemas.microsoft.com/office/drawing/2014/main" id="{17A4C665-5622-4785-844F-C13F1C5DEA76}"/>
              </a:ext>
            </a:extLst>
          </p:cNvPr>
          <p:cNvSpPr txBox="1"/>
          <p:nvPr/>
        </p:nvSpPr>
        <p:spPr>
          <a:xfrm>
            <a:off x="3795385" y="5190239"/>
            <a:ext cx="5280165" cy="646331"/>
          </a:xfrm>
          <a:prstGeom prst="rect">
            <a:avLst/>
          </a:prstGeom>
          <a:noFill/>
        </p:spPr>
        <p:txBody>
          <a:bodyPr wrap="square">
            <a:spAutoFit/>
          </a:bodyPr>
          <a:lstStyle/>
          <a:p>
            <a:pPr lvl="1"/>
            <a:r>
              <a:rPr lang="en-US" sz="1800" dirty="0"/>
              <a:t>The agreed upon changes will be implemented to the course.</a:t>
            </a:r>
          </a:p>
        </p:txBody>
      </p:sp>
      <p:pic>
        <p:nvPicPr>
          <p:cNvPr id="33" name="Picture 32">
            <a:extLst>
              <a:ext uri="{FF2B5EF4-FFF2-40B4-BE49-F238E27FC236}">
                <a16:creationId xmlns:a16="http://schemas.microsoft.com/office/drawing/2014/main" id="{E8D8D0F1-D41F-4C69-B13D-8035D1648A10}"/>
              </a:ext>
            </a:extLst>
          </p:cNvPr>
          <p:cNvPicPr>
            <a:picLocks noChangeAspect="1"/>
          </p:cNvPicPr>
          <p:nvPr/>
        </p:nvPicPr>
        <p:blipFill>
          <a:blip r:embed="rId5"/>
          <a:stretch>
            <a:fillRect/>
          </a:stretch>
        </p:blipFill>
        <p:spPr>
          <a:xfrm>
            <a:off x="9638270" y="-13329"/>
            <a:ext cx="2528066" cy="2137253"/>
          </a:xfrm>
          <a:prstGeom prst="rect">
            <a:avLst/>
          </a:prstGeom>
          <a:ln>
            <a:noFill/>
          </a:ln>
          <a:effectLst>
            <a:softEdge rad="112500"/>
          </a:effectLst>
        </p:spPr>
      </p:pic>
      <p:sp>
        <p:nvSpPr>
          <p:cNvPr id="34" name="Footer Placeholder 2">
            <a:extLst>
              <a:ext uri="{FF2B5EF4-FFF2-40B4-BE49-F238E27FC236}">
                <a16:creationId xmlns:a16="http://schemas.microsoft.com/office/drawing/2014/main" id="{F2A0296E-FB37-4D23-8586-1B97A45E442B}"/>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3294216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Placeholder 15" descr="Man shows something on laptop">
            <a:extLst>
              <a:ext uri="{FF2B5EF4-FFF2-40B4-BE49-F238E27FC236}">
                <a16:creationId xmlns:a16="http://schemas.microsoft.com/office/drawing/2014/main" id="{22FB2237-B866-4C19-BF30-A9BFA8E15C02}"/>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2211" y="0"/>
            <a:ext cx="12187578" cy="6408000"/>
          </a:xfrm>
        </p:spPr>
      </p:pic>
      <p:sp>
        <p:nvSpPr>
          <p:cNvPr id="17" name="Slide Number Placeholder 16">
            <a:extLst>
              <a:ext uri="{FF2B5EF4-FFF2-40B4-BE49-F238E27FC236}">
                <a16:creationId xmlns:a16="http://schemas.microsoft.com/office/drawing/2014/main" id="{19D203D7-52C0-41AB-9238-F69D51235EC0}"/>
              </a:ext>
            </a:extLst>
          </p:cNvPr>
          <p:cNvSpPr>
            <a:spLocks noGrp="1"/>
          </p:cNvSpPr>
          <p:nvPr>
            <p:ph type="sldNum" sz="quarter" idx="12"/>
          </p:nvPr>
        </p:nvSpPr>
        <p:spPr/>
        <p:txBody>
          <a:bodyPr/>
          <a:lstStyle/>
          <a:p>
            <a:fld id="{3A98EE3D-8CD1-4C3F-BD1C-C98C9596463C}" type="slidenum">
              <a:rPr lang="en-US" smtClean="0"/>
              <a:pPr/>
              <a:t>9</a:t>
            </a:fld>
            <a:endParaRPr lang="en-US" dirty="0"/>
          </a:p>
        </p:txBody>
      </p:sp>
      <p:sp>
        <p:nvSpPr>
          <p:cNvPr id="5" name="Title 4">
            <a:extLst>
              <a:ext uri="{FF2B5EF4-FFF2-40B4-BE49-F238E27FC236}">
                <a16:creationId xmlns:a16="http://schemas.microsoft.com/office/drawing/2014/main" id="{8AD2E63C-40F7-4CF4-BE57-F002221AABF4}"/>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CAM Logic Model</a:t>
            </a:r>
            <a:endParaRPr lang="ru-RU" dirty="0">
              <a:effectLst>
                <a:outerShdw blurRad="38100" dist="38100" dir="2700000" algn="tl">
                  <a:srgbClr val="000000">
                    <a:alpha val="43137"/>
                  </a:srgbClr>
                </a:outerShdw>
              </a:effectLst>
            </a:endParaRPr>
          </a:p>
        </p:txBody>
      </p:sp>
      <p:graphicFrame>
        <p:nvGraphicFramePr>
          <p:cNvPr id="18" name="Table 18">
            <a:extLst>
              <a:ext uri="{FF2B5EF4-FFF2-40B4-BE49-F238E27FC236}">
                <a16:creationId xmlns:a16="http://schemas.microsoft.com/office/drawing/2014/main" id="{D52CC098-93C0-4241-BE0A-05F8E0067E1C}"/>
              </a:ext>
            </a:extLst>
          </p:cNvPr>
          <p:cNvGraphicFramePr>
            <a:graphicFrameLocks noGrp="1"/>
          </p:cNvGraphicFramePr>
          <p:nvPr>
            <p:ph sz="half" idx="1"/>
            <p:extLst>
              <p:ext uri="{D42A27DB-BD31-4B8C-83A1-F6EECF244321}">
                <p14:modId xmlns:p14="http://schemas.microsoft.com/office/powerpoint/2010/main" val="2095535243"/>
              </p:ext>
            </p:extLst>
          </p:nvPr>
        </p:nvGraphicFramePr>
        <p:xfrm>
          <a:off x="1119665" y="1472288"/>
          <a:ext cx="9553332" cy="4759960"/>
        </p:xfrm>
        <a:graphic>
          <a:graphicData uri="http://schemas.openxmlformats.org/drawingml/2006/table">
            <a:tbl>
              <a:tblPr firstRow="1" bandRow="1">
                <a:tableStyleId>{5C22544A-7EE6-4342-B048-85BDC9FD1C3A}</a:tableStyleId>
              </a:tblPr>
              <a:tblGrid>
                <a:gridCol w="1502105">
                  <a:extLst>
                    <a:ext uri="{9D8B030D-6E8A-4147-A177-3AD203B41FA5}">
                      <a16:colId xmlns:a16="http://schemas.microsoft.com/office/drawing/2014/main" val="4236033582"/>
                    </a:ext>
                  </a:extLst>
                </a:gridCol>
                <a:gridCol w="1927550">
                  <a:extLst>
                    <a:ext uri="{9D8B030D-6E8A-4147-A177-3AD203B41FA5}">
                      <a16:colId xmlns:a16="http://schemas.microsoft.com/office/drawing/2014/main" val="3476204469"/>
                    </a:ext>
                  </a:extLst>
                </a:gridCol>
                <a:gridCol w="1957205">
                  <a:extLst>
                    <a:ext uri="{9D8B030D-6E8A-4147-A177-3AD203B41FA5}">
                      <a16:colId xmlns:a16="http://schemas.microsoft.com/office/drawing/2014/main" val="539177618"/>
                    </a:ext>
                  </a:extLst>
                </a:gridCol>
                <a:gridCol w="2052859">
                  <a:extLst>
                    <a:ext uri="{9D8B030D-6E8A-4147-A177-3AD203B41FA5}">
                      <a16:colId xmlns:a16="http://schemas.microsoft.com/office/drawing/2014/main" val="2892508581"/>
                    </a:ext>
                  </a:extLst>
                </a:gridCol>
                <a:gridCol w="2113613">
                  <a:extLst>
                    <a:ext uri="{9D8B030D-6E8A-4147-A177-3AD203B41FA5}">
                      <a16:colId xmlns:a16="http://schemas.microsoft.com/office/drawing/2014/main" val="4064406189"/>
                    </a:ext>
                  </a:extLst>
                </a:gridCol>
              </a:tblGrid>
              <a:tr h="370840">
                <a:tc>
                  <a:txBody>
                    <a:bodyPr/>
                    <a:lstStyle/>
                    <a:p>
                      <a:endParaRPr lang="en-US" dirty="0"/>
                    </a:p>
                  </a:txBody>
                  <a:tcPr/>
                </a:tc>
                <a:tc>
                  <a:txBody>
                    <a:bodyPr/>
                    <a:lstStyle/>
                    <a:p>
                      <a:pPr algn="ctr"/>
                      <a:r>
                        <a:rPr lang="en-US" sz="1800" b="1" kern="1200" dirty="0">
                          <a:solidFill>
                            <a:schemeClr val="lt1"/>
                          </a:solidFill>
                          <a:effectLst/>
                          <a:latin typeface="+mn-lt"/>
                          <a:ea typeface="+mn-ea"/>
                          <a:cs typeface="+mn-cs"/>
                        </a:rPr>
                        <a:t>Activities</a:t>
                      </a:r>
                      <a:endParaRPr lang="en-US" dirty="0"/>
                    </a:p>
                  </a:txBody>
                  <a:tcPr/>
                </a:tc>
                <a:tc>
                  <a:txBody>
                    <a:bodyPr/>
                    <a:lstStyle/>
                    <a:p>
                      <a:pPr algn="ctr"/>
                      <a:r>
                        <a:rPr lang="en-US" sz="1800" b="1" kern="1200" dirty="0">
                          <a:solidFill>
                            <a:schemeClr val="lt1"/>
                          </a:solidFill>
                          <a:effectLst/>
                          <a:latin typeface="+mn-lt"/>
                          <a:ea typeface="+mn-ea"/>
                          <a:cs typeface="+mn-cs"/>
                        </a:rPr>
                        <a:t>Outputs</a:t>
                      </a:r>
                      <a:endParaRPr lang="en-US" dirty="0"/>
                    </a:p>
                  </a:txBody>
                  <a:tcPr/>
                </a:tc>
                <a:tc>
                  <a:txBody>
                    <a:bodyPr/>
                    <a:lstStyle/>
                    <a:p>
                      <a:pPr algn="ctr"/>
                      <a:r>
                        <a:rPr lang="en-US" sz="1800" b="1" kern="1200" dirty="0">
                          <a:solidFill>
                            <a:schemeClr val="lt1"/>
                          </a:solidFill>
                          <a:effectLst/>
                          <a:latin typeface="+mn-lt"/>
                          <a:ea typeface="+mn-ea"/>
                          <a:cs typeface="+mn-cs"/>
                        </a:rPr>
                        <a:t>Outcome</a:t>
                      </a:r>
                      <a:endParaRPr lang="en-US" dirty="0"/>
                    </a:p>
                  </a:txBody>
                  <a:tcPr/>
                </a:tc>
                <a:tc>
                  <a:txBody>
                    <a:bodyPr/>
                    <a:lstStyle/>
                    <a:p>
                      <a:pPr algn="ctr"/>
                      <a:r>
                        <a:rPr lang="en-US" sz="1800" b="1" kern="1200" dirty="0">
                          <a:solidFill>
                            <a:schemeClr val="lt1"/>
                          </a:solidFill>
                          <a:effectLst/>
                          <a:latin typeface="+mn-lt"/>
                          <a:ea typeface="+mn-ea"/>
                          <a:cs typeface="+mn-cs"/>
                        </a:rPr>
                        <a:t>Goal</a:t>
                      </a:r>
                      <a:endParaRPr lang="en-US" dirty="0"/>
                    </a:p>
                  </a:txBody>
                  <a:tcPr/>
                </a:tc>
                <a:extLst>
                  <a:ext uri="{0D108BD9-81ED-4DB2-BD59-A6C34878D82A}">
                    <a16:rowId xmlns:a16="http://schemas.microsoft.com/office/drawing/2014/main" val="3799436933"/>
                  </a:ext>
                </a:extLst>
              </a:tr>
              <a:tr h="370840">
                <a:tc>
                  <a:txBody>
                    <a:bodyPr/>
                    <a:lstStyle/>
                    <a:p>
                      <a:pPr algn="ctr"/>
                      <a:r>
                        <a:rPr lang="en-US" sz="1800" b="1" kern="1200" dirty="0">
                          <a:solidFill>
                            <a:schemeClr val="dk1"/>
                          </a:solidFill>
                          <a:effectLst/>
                          <a:latin typeface="+mn-lt"/>
                          <a:ea typeface="+mn-ea"/>
                          <a:cs typeface="+mn-cs"/>
                        </a:rPr>
                        <a:t>Learning</a:t>
                      </a:r>
                      <a:endParaRPr lang="en-US" dirty="0"/>
                    </a:p>
                  </a:txBody>
                  <a:tcPr anchor="ctr"/>
                </a:tc>
                <a:tc>
                  <a:txBody>
                    <a:bodyPr/>
                    <a:lstStyle/>
                    <a:p>
                      <a:r>
                        <a:rPr lang="en-US" sz="1800" kern="1200" dirty="0">
                          <a:solidFill>
                            <a:schemeClr val="dk1"/>
                          </a:solidFill>
                          <a:effectLst/>
                          <a:latin typeface="+mn-lt"/>
                          <a:ea typeface="+mn-ea"/>
                          <a:cs typeface="+mn-cs"/>
                        </a:rPr>
                        <a:t>Cognitive Apprenticeship Model will be used as the framework for the course.</a:t>
                      </a:r>
                      <a:endParaRPr lang="en-US" dirty="0"/>
                    </a:p>
                  </a:txBody>
                  <a:tcPr/>
                </a:tc>
                <a:tc>
                  <a:txBody>
                    <a:bodyPr/>
                    <a:lstStyle/>
                    <a:p>
                      <a:r>
                        <a:rPr lang="en-US" sz="1800" kern="1200" dirty="0">
                          <a:solidFill>
                            <a:schemeClr val="dk1"/>
                          </a:solidFill>
                          <a:effectLst/>
                          <a:latin typeface="+mn-lt"/>
                          <a:ea typeface="+mn-ea"/>
                          <a:cs typeface="+mn-cs"/>
                        </a:rPr>
                        <a:t>The groups will learn how to apply the assigned framework.</a:t>
                      </a:r>
                      <a:endParaRPr lang="en-US" dirty="0"/>
                    </a:p>
                  </a:txBody>
                  <a:tcPr/>
                </a:tc>
                <a:tc>
                  <a:txBody>
                    <a:bodyPr/>
                    <a:lstStyle/>
                    <a:p>
                      <a:r>
                        <a:rPr lang="en-US" sz="1800" kern="1200" dirty="0">
                          <a:solidFill>
                            <a:schemeClr val="dk1"/>
                          </a:solidFill>
                          <a:effectLst/>
                          <a:latin typeface="+mn-lt"/>
                          <a:ea typeface="+mn-ea"/>
                          <a:cs typeface="+mn-cs"/>
                        </a:rPr>
                        <a:t>Improved expertise of instructional design models.</a:t>
                      </a:r>
                      <a:endParaRPr lang="en-US" dirty="0"/>
                    </a:p>
                  </a:txBody>
                  <a:tcPr/>
                </a:tc>
                <a:tc>
                  <a:txBody>
                    <a:bodyPr/>
                    <a:lstStyle/>
                    <a:p>
                      <a:r>
                        <a:rPr lang="en-US" sz="1800" kern="1200" dirty="0">
                          <a:solidFill>
                            <a:schemeClr val="dk1"/>
                          </a:solidFill>
                          <a:effectLst/>
                          <a:latin typeface="+mn-lt"/>
                          <a:ea typeface="+mn-ea"/>
                          <a:cs typeface="+mn-cs"/>
                        </a:rPr>
                        <a:t>Understand the various learning theories and instructional design models.</a:t>
                      </a:r>
                      <a:endParaRPr lang="en-US" dirty="0"/>
                    </a:p>
                  </a:txBody>
                  <a:tcPr/>
                </a:tc>
                <a:extLst>
                  <a:ext uri="{0D108BD9-81ED-4DB2-BD59-A6C34878D82A}">
                    <a16:rowId xmlns:a16="http://schemas.microsoft.com/office/drawing/2014/main" val="2762925047"/>
                  </a:ext>
                </a:extLst>
              </a:tr>
              <a:tr h="370840">
                <a:tc>
                  <a:txBody>
                    <a:bodyPr/>
                    <a:lstStyle/>
                    <a:p>
                      <a:pPr algn="ctr"/>
                      <a:r>
                        <a:rPr lang="en-US" sz="1800" b="1" kern="1200" dirty="0">
                          <a:solidFill>
                            <a:schemeClr val="dk1"/>
                          </a:solidFill>
                          <a:effectLst/>
                          <a:latin typeface="+mn-lt"/>
                          <a:ea typeface="+mn-ea"/>
                          <a:cs typeface="+mn-cs"/>
                        </a:rPr>
                        <a:t>Instruction</a:t>
                      </a:r>
                      <a:endParaRPr lang="en-US" dirty="0"/>
                    </a:p>
                  </a:txBody>
                  <a:tcPr anchor="ctr"/>
                </a:tc>
                <a:tc>
                  <a:txBody>
                    <a:bodyPr/>
                    <a:lstStyle/>
                    <a:p>
                      <a:r>
                        <a:rPr lang="en-US" sz="1800" kern="1200" dirty="0">
                          <a:solidFill>
                            <a:schemeClr val="dk1"/>
                          </a:solidFill>
                          <a:effectLst/>
                          <a:latin typeface="+mn-lt"/>
                          <a:ea typeface="+mn-ea"/>
                          <a:cs typeface="+mn-cs"/>
                        </a:rPr>
                        <a:t>LTEC 6020 students will redesign the summer 2021 course.</a:t>
                      </a:r>
                      <a:endParaRPr lang="en-US" dirty="0"/>
                    </a:p>
                  </a:txBody>
                  <a:tcPr/>
                </a:tc>
                <a:tc>
                  <a:txBody>
                    <a:bodyPr/>
                    <a:lstStyle/>
                    <a:p>
                      <a:r>
                        <a:rPr lang="en-US" sz="1800" kern="1200" dirty="0">
                          <a:solidFill>
                            <a:schemeClr val="dk1"/>
                          </a:solidFill>
                          <a:effectLst/>
                          <a:latin typeface="+mn-lt"/>
                          <a:ea typeface="+mn-ea"/>
                          <a:cs typeface="+mn-cs"/>
                        </a:rPr>
                        <a:t>Students have autonomy to apply changes as needed. </a:t>
                      </a:r>
                      <a:endParaRPr lang="en-US" dirty="0"/>
                    </a:p>
                  </a:txBody>
                  <a:tcPr/>
                </a:tc>
                <a:tc>
                  <a:txBody>
                    <a:bodyPr/>
                    <a:lstStyle/>
                    <a:p>
                      <a:r>
                        <a:rPr lang="en-US" sz="1800" kern="1200" dirty="0">
                          <a:solidFill>
                            <a:schemeClr val="dk1"/>
                          </a:solidFill>
                          <a:effectLst/>
                          <a:latin typeface="+mn-lt"/>
                          <a:ea typeface="+mn-ea"/>
                          <a:cs typeface="+mn-cs"/>
                        </a:rPr>
                        <a:t>Apprentice/Journeyman discuss potential changes.</a:t>
                      </a:r>
                      <a:endParaRPr lang="en-US" dirty="0"/>
                    </a:p>
                  </a:txBody>
                  <a:tcPr/>
                </a:tc>
                <a:tc>
                  <a:txBody>
                    <a:bodyPr/>
                    <a:lstStyle/>
                    <a:p>
                      <a:r>
                        <a:rPr lang="en-US" sz="1800" kern="1200" dirty="0">
                          <a:solidFill>
                            <a:schemeClr val="dk1"/>
                          </a:solidFill>
                          <a:effectLst/>
                          <a:latin typeface="+mn-lt"/>
                          <a:ea typeface="+mn-ea"/>
                          <a:cs typeface="+mn-cs"/>
                        </a:rPr>
                        <a:t>Assist students in developing problem-solving strategies. </a:t>
                      </a:r>
                      <a:endParaRPr lang="en-US" dirty="0"/>
                    </a:p>
                  </a:txBody>
                  <a:tcPr/>
                </a:tc>
                <a:extLst>
                  <a:ext uri="{0D108BD9-81ED-4DB2-BD59-A6C34878D82A}">
                    <a16:rowId xmlns:a16="http://schemas.microsoft.com/office/drawing/2014/main" val="1651127173"/>
                  </a:ext>
                </a:extLst>
              </a:tr>
              <a:tr h="370840">
                <a:tc>
                  <a:txBody>
                    <a:bodyPr/>
                    <a:lstStyle/>
                    <a:p>
                      <a:pPr algn="ctr"/>
                      <a:r>
                        <a:rPr lang="en-US" sz="1800" b="1" kern="1200" dirty="0">
                          <a:solidFill>
                            <a:schemeClr val="dk1"/>
                          </a:solidFill>
                          <a:effectLst/>
                          <a:latin typeface="+mn-lt"/>
                          <a:ea typeface="+mn-ea"/>
                          <a:cs typeface="+mn-cs"/>
                        </a:rPr>
                        <a:t>Performance </a:t>
                      </a:r>
                      <a:endParaRPr lang="en-US" dirty="0"/>
                    </a:p>
                  </a:txBody>
                  <a:tcPr anchor="ctr"/>
                </a:tc>
                <a:tc>
                  <a:txBody>
                    <a:bodyPr/>
                    <a:lstStyle/>
                    <a:p>
                      <a:pPr marL="0" marR="0">
                        <a:lnSpc>
                          <a:spcPct val="110000"/>
                        </a:lnSpc>
                        <a:spcBef>
                          <a:spcPts val="600"/>
                        </a:spcBef>
                        <a:spcAft>
                          <a:spcPts val="600"/>
                        </a:spcAft>
                      </a:pPr>
                      <a:r>
                        <a:rPr lang="en-US" sz="1800" kern="1200" dirty="0">
                          <a:solidFill>
                            <a:schemeClr val="dk1"/>
                          </a:solidFill>
                          <a:effectLst/>
                          <a:latin typeface="+mn-lt"/>
                          <a:ea typeface="+mn-ea"/>
                          <a:cs typeface="+mn-cs"/>
                        </a:rPr>
                        <a:t>Each group will answer the assigned question.</a:t>
                      </a:r>
                      <a:endParaRPr lang="en-US" sz="11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r>
                        <a:rPr lang="en-US" sz="1800" kern="1200" dirty="0">
                          <a:solidFill>
                            <a:schemeClr val="dk1"/>
                          </a:solidFill>
                          <a:effectLst/>
                          <a:latin typeface="+mn-lt"/>
                          <a:ea typeface="+mn-ea"/>
                          <a:cs typeface="+mn-cs"/>
                        </a:rPr>
                        <a:t>Students will present their information to the other groups.</a:t>
                      </a:r>
                      <a:endParaRPr lang="en-US" dirty="0"/>
                    </a:p>
                  </a:txBody>
                  <a:tcPr/>
                </a:tc>
                <a:tc>
                  <a:txBody>
                    <a:bodyPr/>
                    <a:lstStyle/>
                    <a:p>
                      <a:r>
                        <a:rPr lang="en-US" sz="1800" kern="1200" dirty="0">
                          <a:solidFill>
                            <a:schemeClr val="dk1"/>
                          </a:solidFill>
                          <a:effectLst/>
                          <a:latin typeface="+mn-lt"/>
                          <a:ea typeface="+mn-ea"/>
                          <a:cs typeface="+mn-cs"/>
                        </a:rPr>
                        <a:t>Specific skills relevant to the area of instruction are gained.</a:t>
                      </a:r>
                      <a:endParaRPr lang="en-US" dirty="0"/>
                    </a:p>
                  </a:txBody>
                  <a:tcPr/>
                </a:tc>
                <a:tc>
                  <a:txBody>
                    <a:bodyPr/>
                    <a:lstStyle/>
                    <a:p>
                      <a:r>
                        <a:rPr lang="en-US" sz="1800" kern="1200" dirty="0">
                          <a:solidFill>
                            <a:schemeClr val="dk1"/>
                          </a:solidFill>
                          <a:effectLst/>
                          <a:latin typeface="+mn-lt"/>
                          <a:ea typeface="+mn-ea"/>
                          <a:cs typeface="+mn-cs"/>
                        </a:rPr>
                        <a:t>Support self-reflection and growth.</a:t>
                      </a:r>
                      <a:endParaRPr lang="en-US" dirty="0"/>
                    </a:p>
                  </a:txBody>
                  <a:tcPr/>
                </a:tc>
                <a:extLst>
                  <a:ext uri="{0D108BD9-81ED-4DB2-BD59-A6C34878D82A}">
                    <a16:rowId xmlns:a16="http://schemas.microsoft.com/office/drawing/2014/main" val="3034829541"/>
                  </a:ext>
                </a:extLst>
              </a:tr>
            </a:tbl>
          </a:graphicData>
        </a:graphic>
      </p:graphicFrame>
      <p:pic>
        <p:nvPicPr>
          <p:cNvPr id="7" name="Picture 6">
            <a:extLst>
              <a:ext uri="{FF2B5EF4-FFF2-40B4-BE49-F238E27FC236}">
                <a16:creationId xmlns:a16="http://schemas.microsoft.com/office/drawing/2014/main" id="{2A7076F1-7CFE-4D38-A903-CEE18EC85CBA}"/>
              </a:ext>
            </a:extLst>
          </p:cNvPr>
          <p:cNvPicPr>
            <a:picLocks noChangeAspect="1"/>
          </p:cNvPicPr>
          <p:nvPr/>
        </p:nvPicPr>
        <p:blipFill>
          <a:blip r:embed="rId5"/>
          <a:stretch>
            <a:fillRect/>
          </a:stretch>
        </p:blipFill>
        <p:spPr>
          <a:xfrm>
            <a:off x="9873049" y="-30892"/>
            <a:ext cx="2305322" cy="1504619"/>
          </a:xfrm>
          <a:prstGeom prst="rect">
            <a:avLst/>
          </a:prstGeom>
          <a:ln>
            <a:noFill/>
          </a:ln>
          <a:effectLst>
            <a:softEdge rad="112500"/>
          </a:effectLst>
        </p:spPr>
      </p:pic>
      <p:sp>
        <p:nvSpPr>
          <p:cNvPr id="11" name="Footer Placeholder 2">
            <a:extLst>
              <a:ext uri="{FF2B5EF4-FFF2-40B4-BE49-F238E27FC236}">
                <a16:creationId xmlns:a16="http://schemas.microsoft.com/office/drawing/2014/main" id="{C86A3F34-96C3-4461-AF81-063F4E3D24AE}"/>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30075685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468A8EB-D811-4893-84F0-8DC998D69080}"/>
              </a:ext>
            </a:extLst>
          </p:cNvPr>
          <p:cNvSpPr>
            <a:spLocks noGrp="1"/>
          </p:cNvSpPr>
          <p:nvPr>
            <p:ph type="sldNum" sz="quarter" idx="12"/>
          </p:nvPr>
        </p:nvSpPr>
        <p:spPr>
          <a:xfrm>
            <a:off x="10930596" y="6446838"/>
            <a:ext cx="617912" cy="365125"/>
          </a:xfrm>
        </p:spPr>
        <p:txBody>
          <a:bodyPr anchor="ctr">
            <a:normAutofit/>
          </a:bodyPr>
          <a:lstStyle/>
          <a:p>
            <a:pPr>
              <a:spcAft>
                <a:spcPts val="600"/>
              </a:spcAft>
            </a:pPr>
            <a:fld id="{3A98EE3D-8CD1-4C3F-BD1C-C98C9596463C}" type="slidenum">
              <a:rPr lang="en-US" smtClean="0"/>
              <a:pPr>
                <a:spcAft>
                  <a:spcPts val="600"/>
                </a:spcAft>
              </a:pPr>
              <a:t>10</a:t>
            </a:fld>
            <a:endParaRPr lang="en-US"/>
          </a:p>
        </p:txBody>
      </p:sp>
      <p:sp>
        <p:nvSpPr>
          <p:cNvPr id="26" name="TextBox 25">
            <a:extLst>
              <a:ext uri="{FF2B5EF4-FFF2-40B4-BE49-F238E27FC236}">
                <a16:creationId xmlns:a16="http://schemas.microsoft.com/office/drawing/2014/main" id="{BE483366-A967-4137-8A1C-E5056D051D52}"/>
              </a:ext>
            </a:extLst>
          </p:cNvPr>
          <p:cNvSpPr txBox="1"/>
          <p:nvPr/>
        </p:nvSpPr>
        <p:spPr>
          <a:xfrm>
            <a:off x="1121097" y="2240482"/>
            <a:ext cx="6112932" cy="1323439"/>
          </a:xfrm>
          <a:prstGeom prst="rect">
            <a:avLst/>
          </a:prstGeom>
          <a:noFill/>
        </p:spPr>
        <p:txBody>
          <a:bodyPr wrap="square">
            <a:spAutoFit/>
          </a:bodyPr>
          <a:lstStyle/>
          <a:p>
            <a:r>
              <a:rPr lang="en-US" sz="8000" dirty="0">
                <a:solidFill>
                  <a:srgbClr val="FFFFFF"/>
                </a:solidFill>
              </a:rPr>
              <a:t>Questions</a:t>
            </a:r>
            <a:endParaRPr lang="en-US" sz="8000" dirty="0"/>
          </a:p>
        </p:txBody>
      </p:sp>
      <p:pic>
        <p:nvPicPr>
          <p:cNvPr id="27" name="Picture 26" descr="Question mark on green pastel background">
            <a:extLst>
              <a:ext uri="{FF2B5EF4-FFF2-40B4-BE49-F238E27FC236}">
                <a16:creationId xmlns:a16="http://schemas.microsoft.com/office/drawing/2014/main" id="{189AA8FA-6F77-4316-A3D8-55A5F779C9FA}"/>
              </a:ext>
            </a:extLst>
          </p:cNvPr>
          <p:cNvPicPr>
            <a:picLocks noChangeAspect="1"/>
          </p:cNvPicPr>
          <p:nvPr/>
        </p:nvPicPr>
        <p:blipFill rotWithShape="1">
          <a:blip r:embed="rId4">
            <a:alphaModFix/>
            <a:duotone>
              <a:schemeClr val="accent1">
                <a:shade val="45000"/>
                <a:satMod val="135000"/>
              </a:schemeClr>
              <a:prstClr val="white"/>
            </a:duotone>
          </a:blip>
          <a:srcRect t="3582" b="21418"/>
          <a:stretch/>
        </p:blipFill>
        <p:spPr>
          <a:xfrm>
            <a:off x="0" y="-61618"/>
            <a:ext cx="12230982" cy="6508456"/>
          </a:xfrm>
          <a:prstGeom prst="rect">
            <a:avLst/>
          </a:prstGeom>
        </p:spPr>
      </p:pic>
      <p:sp>
        <p:nvSpPr>
          <p:cNvPr id="29" name="TextBox 28">
            <a:extLst>
              <a:ext uri="{FF2B5EF4-FFF2-40B4-BE49-F238E27FC236}">
                <a16:creationId xmlns:a16="http://schemas.microsoft.com/office/drawing/2014/main" id="{10268CF9-C653-4D62-9DBE-2B0FD188B3B8}"/>
              </a:ext>
            </a:extLst>
          </p:cNvPr>
          <p:cNvSpPr txBox="1"/>
          <p:nvPr/>
        </p:nvSpPr>
        <p:spPr>
          <a:xfrm>
            <a:off x="1494367" y="2717535"/>
            <a:ext cx="5160433" cy="1323439"/>
          </a:xfrm>
          <a:prstGeom prst="rect">
            <a:avLst/>
          </a:prstGeom>
          <a:noFill/>
        </p:spPr>
        <p:txBody>
          <a:bodyPr wrap="square">
            <a:spAutoFit/>
          </a:bodyPr>
          <a:lstStyle/>
          <a:p>
            <a:r>
              <a:rPr lang="en-US" sz="8000" dirty="0">
                <a:solidFill>
                  <a:srgbClr val="FFFFFF"/>
                </a:solidFill>
              </a:rPr>
              <a:t>Questions</a:t>
            </a:r>
            <a:endParaRPr lang="en-US" sz="8000" dirty="0"/>
          </a:p>
        </p:txBody>
      </p:sp>
      <p:sp>
        <p:nvSpPr>
          <p:cNvPr id="7" name="Footer Placeholder 2">
            <a:extLst>
              <a:ext uri="{FF2B5EF4-FFF2-40B4-BE49-F238E27FC236}">
                <a16:creationId xmlns:a16="http://schemas.microsoft.com/office/drawing/2014/main" id="{EC27D7AC-FD5E-4409-BAF2-2C155670AF78}"/>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25143848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28FE7D-043F-42AF-B4AB-DB9AFF936B28}"/>
              </a:ext>
            </a:extLst>
          </p:cNvPr>
          <p:cNvSpPr>
            <a:spLocks noGrp="1"/>
          </p:cNvSpPr>
          <p:nvPr>
            <p:ph type="title"/>
          </p:nvPr>
        </p:nvSpPr>
        <p:spPr>
          <a:xfrm>
            <a:off x="4896158" y="5411939"/>
            <a:ext cx="2399683" cy="743682"/>
          </a:xfrm>
        </p:spPr>
        <p:txBody>
          <a:bodyPr/>
          <a:lstStyle/>
          <a:p>
            <a:r>
              <a:rPr lang="en-US" dirty="0"/>
              <a:t>Thank You!</a:t>
            </a:r>
          </a:p>
        </p:txBody>
      </p:sp>
      <p:pic>
        <p:nvPicPr>
          <p:cNvPr id="6" name="Picture Placeholder 5" descr="Two people looking at a computer screen&#10;&#10;Description automatically generated with medium confidence">
            <a:extLst>
              <a:ext uri="{FF2B5EF4-FFF2-40B4-BE49-F238E27FC236}">
                <a16:creationId xmlns:a16="http://schemas.microsoft.com/office/drawing/2014/main" id="{8D5E8165-6B6C-47CF-8393-F4F32DE2141C}"/>
              </a:ext>
            </a:extLst>
          </p:cNvPr>
          <p:cNvPicPr>
            <a:picLocks noGrp="1" noChangeAspect="1"/>
          </p:cNvPicPr>
          <p:nvPr>
            <p:ph type="pic" idx="1"/>
          </p:nvPr>
        </p:nvPicPr>
        <p:blipFill>
          <a:blip r:embed="rId4"/>
          <a:srcRect t="21836" b="21836"/>
          <a:stretch>
            <a:fillRect/>
          </a:stretch>
        </p:blipFill>
        <p:spPr/>
      </p:pic>
    </p:spTree>
    <p:custDataLst>
      <p:tags r:id="rId1"/>
    </p:custDataLst>
    <p:extLst>
      <p:ext uri="{BB962C8B-B14F-4D97-AF65-F5344CB8AC3E}">
        <p14:creationId xmlns:p14="http://schemas.microsoft.com/office/powerpoint/2010/main" val="14098990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descr="A person using a computer">
            <a:extLst>
              <a:ext uri="{FF2B5EF4-FFF2-40B4-BE49-F238E27FC236}">
                <a16:creationId xmlns:a16="http://schemas.microsoft.com/office/drawing/2014/main" id="{1FE05F69-81FE-41EC-874F-C9DA7048A589}"/>
              </a:ext>
            </a:extLst>
          </p:cNvPr>
          <p:cNvPicPr>
            <a:picLocks noGrp="1" noChangeAspect="1"/>
          </p:cNvPicPr>
          <p:nvPr>
            <p:ph type="pic" sz="quarter" idx="13"/>
          </p:nvPr>
        </p:nvPicPr>
        <p:blipFill>
          <a:blip r:embed="rId4">
            <a:duotone>
              <a:prstClr val="black"/>
              <a:schemeClr val="accent1">
                <a:tint val="45000"/>
                <a:satMod val="400000"/>
              </a:schemeClr>
            </a:duotone>
            <a:alphaModFix amt="10000"/>
            <a:extLst>
              <a:ext uri="{28A0092B-C50C-407E-A947-70E740481C1C}">
                <a14:useLocalDpi xmlns:a14="http://schemas.microsoft.com/office/drawing/2010/main" val="0"/>
              </a:ext>
            </a:extLst>
          </a:blip>
          <a:srcRect/>
          <a:stretch/>
        </p:blipFill>
        <p:spPr>
          <a:xfrm>
            <a:off x="-11055" y="-4638"/>
            <a:ext cx="12187578" cy="6451476"/>
          </a:xfrm>
        </p:spPr>
      </p:pic>
      <p:sp>
        <p:nvSpPr>
          <p:cNvPr id="18" name="Slide Number Placeholder 17">
            <a:extLst>
              <a:ext uri="{FF2B5EF4-FFF2-40B4-BE49-F238E27FC236}">
                <a16:creationId xmlns:a16="http://schemas.microsoft.com/office/drawing/2014/main" id="{41B78239-2280-4550-A468-F95E90299A50}"/>
              </a:ext>
            </a:extLst>
          </p:cNvPr>
          <p:cNvSpPr>
            <a:spLocks noGrp="1"/>
          </p:cNvSpPr>
          <p:nvPr>
            <p:ph type="sldNum" sz="quarter" idx="12"/>
          </p:nvPr>
        </p:nvSpPr>
        <p:spPr/>
        <p:txBody>
          <a:bodyPr/>
          <a:lstStyle/>
          <a:p>
            <a:fld id="{3A98EE3D-8CD1-4C3F-BD1C-C98C9596463C}" type="slidenum">
              <a:rPr lang="en-US" smtClean="0"/>
              <a:pPr/>
              <a:t>12</a:t>
            </a:fld>
            <a:endParaRPr lang="en-US" dirty="0"/>
          </a:p>
        </p:txBody>
      </p:sp>
      <p:sp>
        <p:nvSpPr>
          <p:cNvPr id="15" name="Title 14">
            <a:extLst>
              <a:ext uri="{FF2B5EF4-FFF2-40B4-BE49-F238E27FC236}">
                <a16:creationId xmlns:a16="http://schemas.microsoft.com/office/drawing/2014/main" id="{66F458A5-2AF5-4290-8A07-8B68C223F81D}"/>
              </a:ext>
            </a:extLst>
          </p:cNvPr>
          <p:cNvSpPr>
            <a:spLocks noGrp="1"/>
          </p:cNvSpPr>
          <p:nvPr>
            <p:ph type="title"/>
          </p:nvPr>
        </p:nvSpPr>
        <p:spPr>
          <a:xfrm>
            <a:off x="-2211" y="-9275"/>
            <a:ext cx="12192000" cy="1286587"/>
          </a:xfrm>
        </p:spPr>
        <p:txBody>
          <a:bodyPr/>
          <a:lstStyle/>
          <a:p>
            <a:r>
              <a:rPr lang="en-US" dirty="0"/>
              <a:t>Reference</a:t>
            </a:r>
            <a:endParaRPr lang="ru-RU" dirty="0"/>
          </a:p>
        </p:txBody>
      </p:sp>
      <p:sp>
        <p:nvSpPr>
          <p:cNvPr id="20" name="Content Placeholder 2">
            <a:extLst>
              <a:ext uri="{FF2B5EF4-FFF2-40B4-BE49-F238E27FC236}">
                <a16:creationId xmlns:a16="http://schemas.microsoft.com/office/drawing/2014/main" id="{CFA841DC-C98E-4846-A4D4-BE23DFCCA014}"/>
              </a:ext>
            </a:extLst>
          </p:cNvPr>
          <p:cNvSpPr>
            <a:spLocks noGrp="1"/>
          </p:cNvSpPr>
          <p:nvPr>
            <p:ph idx="1"/>
          </p:nvPr>
        </p:nvSpPr>
        <p:spPr>
          <a:xfrm>
            <a:off x="347305" y="1286587"/>
            <a:ext cx="10750490" cy="5016410"/>
          </a:xfrm>
        </p:spPr>
        <p:txBody>
          <a:bodyPr>
            <a:noAutofit/>
          </a:bodyPr>
          <a:lstStyle/>
          <a:p>
            <a:r>
              <a:rPr lang="en-US" sz="1200" dirty="0"/>
              <a:t>Darabi, A. A. (2005). Application of cognitive apprenticeship model to a graduate course in performance systems analysis: A case study. </a:t>
            </a:r>
            <a:r>
              <a:rPr lang="en-US" sz="1200" i="1" dirty="0"/>
              <a:t>Educational Technology Research &amp; Development</a:t>
            </a:r>
            <a:r>
              <a:rPr lang="en-US" sz="1200" dirty="0"/>
              <a:t>, </a:t>
            </a:r>
            <a:r>
              <a:rPr lang="en-US" sz="1200" i="1" dirty="0"/>
              <a:t>53</a:t>
            </a:r>
            <a:r>
              <a:rPr lang="en-US" sz="1200" dirty="0"/>
              <a:t>(1), 49–61. </a:t>
            </a:r>
            <a:r>
              <a:rPr lang="en-US" sz="1200" u="sng" dirty="0">
                <a:hlinkClick r:id="rId5"/>
              </a:rPr>
              <a:t>https://doi-org.tamut.idm.oclc.org/10.1007/BF02504857</a:t>
            </a:r>
            <a:endParaRPr lang="en-US" sz="1200" dirty="0"/>
          </a:p>
          <a:p>
            <a:r>
              <a:rPr lang="en-US" sz="1200" dirty="0"/>
              <a:t>de Bruin, L. R. (2018). Apprenticing for creativity in the improvisation lesson: A qualitative enquiry. </a:t>
            </a:r>
            <a:r>
              <a:rPr lang="en-US" sz="1200" i="1" dirty="0"/>
              <a:t>Teaching in Higher Education</a:t>
            </a:r>
            <a:r>
              <a:rPr lang="en-US" sz="1200" dirty="0"/>
              <a:t>, </a:t>
            </a:r>
            <a:r>
              <a:rPr lang="en-US" sz="1200" i="1" dirty="0"/>
              <a:t>23</a:t>
            </a:r>
            <a:r>
              <a:rPr lang="en-US" sz="1200" dirty="0"/>
              <a:t>(1), 84–103. </a:t>
            </a:r>
            <a:r>
              <a:rPr lang="en-US" sz="1200" u="sng" dirty="0">
                <a:hlinkClick r:id="rId6"/>
              </a:rPr>
              <a:t>https://doi-org.tamut.idm.oclc.org/10.1080/13562517.2017.1359157</a:t>
            </a:r>
            <a:endParaRPr lang="en-US" sz="1200" dirty="0"/>
          </a:p>
          <a:p>
            <a:r>
              <a:rPr lang="en-US" sz="1200" dirty="0"/>
              <a:t>Collins, A. &amp; Brown, J. &amp; Newman, S. (2018). </a:t>
            </a:r>
            <a:r>
              <a:rPr lang="en-US" sz="1200" i="1" dirty="0"/>
              <a:t>Cognitive apprenticeship: Teaching the crafts of reading, writing, and mathematics</a:t>
            </a:r>
            <a:r>
              <a:rPr lang="en-US" sz="1200" dirty="0"/>
              <a:t>. 10.4324/9781315044408-14.</a:t>
            </a:r>
          </a:p>
          <a:p>
            <a:r>
              <a:rPr lang="en-US" sz="1200" u="sng" dirty="0"/>
              <a:t>García-Cabrero, B</a:t>
            </a:r>
            <a:r>
              <a:rPr lang="en-US" sz="1200" dirty="0"/>
              <a:t>., Hoover, M. L., Lajoie, S. P., Andrade-Santoyo, N. L., Quevedo-Rodríguez, L. M., &amp; Wong, J. (2018). Design of a learning-centered online environment: A cognitive apprenticeship approach. </a:t>
            </a:r>
            <a:r>
              <a:rPr lang="en-US" sz="1200" i="1" dirty="0"/>
              <a:t>Educational Technology Research &amp; Development</a:t>
            </a:r>
            <a:r>
              <a:rPr lang="en-US" sz="1200" dirty="0"/>
              <a:t>, </a:t>
            </a:r>
            <a:r>
              <a:rPr lang="en-US" sz="1200" i="1" dirty="0"/>
              <a:t>66</a:t>
            </a:r>
            <a:r>
              <a:rPr lang="en-US" sz="1200" dirty="0"/>
              <a:t>(3), 813–835. </a:t>
            </a:r>
            <a:r>
              <a:rPr lang="en-US" sz="1200" u="sng" dirty="0">
                <a:hlinkClick r:id="rId7"/>
              </a:rPr>
              <a:t>https://doi-org.tamut.idm.oclc.org/10.1007/s11423-018-9582-1</a:t>
            </a:r>
            <a:endParaRPr lang="en-US" sz="1200" dirty="0"/>
          </a:p>
          <a:p>
            <a:r>
              <a:rPr lang="en-US" sz="1200" dirty="0"/>
              <a:t>Kirschner, P., &amp; van Merrienboer, J. J. G. (2012). Ten steps to complex learning: A new approach to instruction and instructional design. </a:t>
            </a:r>
            <a:r>
              <a:rPr lang="en-US" sz="1200" i="1" dirty="0"/>
              <a:t>21st Century Education: A Reference Handbook</a:t>
            </a:r>
            <a:r>
              <a:rPr lang="en-US" sz="1200" dirty="0"/>
              <a:t>, 244-253. </a:t>
            </a:r>
            <a:r>
              <a:rPr lang="en-US" sz="1200" u="sng" dirty="0">
                <a:hlinkClick r:id="rId8"/>
              </a:rPr>
              <a:t>https://doi.org/10.4135/9781412964012.n26</a:t>
            </a:r>
            <a:endParaRPr lang="en-US" sz="1200" dirty="0"/>
          </a:p>
          <a:p>
            <a:r>
              <a:rPr lang="en-US" sz="1200" i="1" dirty="0"/>
              <a:t>Logic models and theory of change</a:t>
            </a:r>
            <a:r>
              <a:rPr lang="en-US" sz="1200" dirty="0"/>
              <a:t>. What works. (n.d.). https://whatworks.org.nz/logic-model/. </a:t>
            </a:r>
          </a:p>
          <a:p>
            <a:r>
              <a:rPr lang="en-US" sz="1200" dirty="0"/>
              <a:t>Newstetter, W. C. (2005). Designing cognitive apprenticeships for biomedical engineering. </a:t>
            </a:r>
            <a:r>
              <a:rPr lang="en-US" sz="1200" i="1" dirty="0"/>
              <a:t>Journal of Engineering Education</a:t>
            </a:r>
            <a:r>
              <a:rPr lang="en-US" sz="1200" dirty="0"/>
              <a:t>, </a:t>
            </a:r>
            <a:r>
              <a:rPr lang="en-US" sz="1200" i="1" dirty="0"/>
              <a:t>94</a:t>
            </a:r>
            <a:r>
              <a:rPr lang="en-US" sz="1200" dirty="0"/>
              <a:t>(2), 207–213. </a:t>
            </a:r>
            <a:r>
              <a:rPr lang="en-US" sz="1200" u="sng" dirty="0">
                <a:hlinkClick r:id="rId9"/>
              </a:rPr>
              <a:t>https://doi-org.tamut.idm.oclc.org/10.1002/j.2168-9830.2005.tb00841.x</a:t>
            </a:r>
            <a:endParaRPr lang="en-US" sz="1200" dirty="0"/>
          </a:p>
          <a:p>
            <a:r>
              <a:rPr lang="en-US" sz="1200" dirty="0"/>
              <a:t>Serhat, D. K. (2021, January 30). </a:t>
            </a:r>
            <a:r>
              <a:rPr lang="en-US" sz="1200" i="1" dirty="0"/>
              <a:t>Cognitive apprenticeship</a:t>
            </a:r>
            <a:r>
              <a:rPr lang="en-US" sz="1200" dirty="0"/>
              <a:t>. Educational technology. </a:t>
            </a:r>
            <a:r>
              <a:rPr lang="en-US" sz="1200" u="sng" dirty="0">
                <a:hlinkClick r:id="rId10"/>
              </a:rPr>
              <a:t>https://educationaltechnology.net/cognitive-apprenticeship/</a:t>
            </a:r>
            <a:r>
              <a:rPr lang="en-US" sz="1200" dirty="0"/>
              <a:t>. </a:t>
            </a:r>
          </a:p>
          <a:p>
            <a:r>
              <a:rPr lang="en-US" sz="1200" dirty="0"/>
              <a:t>Spector, J. M. (2000). Building theory into practice in learning and instruction. In J. M. Spector &amp; T. M. Anderson (Eds.), </a:t>
            </a:r>
            <a:r>
              <a:rPr lang="en-US" sz="1200" i="1" dirty="0"/>
              <a:t>Integrated and holistic perspective on learning, instruction, and technology</a:t>
            </a:r>
            <a:r>
              <a:rPr lang="en-US" sz="1200" dirty="0"/>
              <a:t> (pp. 79–90). Dordrecht, The Netherlands: Kluwer Academic Publishers.</a:t>
            </a:r>
          </a:p>
          <a:p>
            <a:r>
              <a:rPr lang="en-US" sz="1200" dirty="0"/>
              <a:t>Tzu-Chien Liu. (2005). Web-based cognitive apprenticeship model for improving pre-service teachers’ performances and attitudes towards instructional planning: Design and field experiment. </a:t>
            </a:r>
            <a:r>
              <a:rPr lang="en-US" sz="1200" i="1" dirty="0"/>
              <a:t>Journal of Educational Technology &amp; Society</a:t>
            </a:r>
            <a:r>
              <a:rPr lang="en-US" sz="1200" dirty="0"/>
              <a:t>, </a:t>
            </a:r>
            <a:r>
              <a:rPr lang="en-US" sz="1200" i="1" dirty="0"/>
              <a:t>8</a:t>
            </a:r>
            <a:r>
              <a:rPr lang="en-US" sz="1200" dirty="0"/>
              <a:t>(2), 136–149.</a:t>
            </a:r>
          </a:p>
        </p:txBody>
      </p:sp>
      <p:pic>
        <p:nvPicPr>
          <p:cNvPr id="7" name="Picture 6">
            <a:extLst>
              <a:ext uri="{FF2B5EF4-FFF2-40B4-BE49-F238E27FC236}">
                <a16:creationId xmlns:a16="http://schemas.microsoft.com/office/drawing/2014/main" id="{CE44F205-37D8-4912-A39F-6EF4AEFD0944}"/>
              </a:ext>
            </a:extLst>
          </p:cNvPr>
          <p:cNvPicPr>
            <a:picLocks noChangeAspect="1"/>
          </p:cNvPicPr>
          <p:nvPr/>
        </p:nvPicPr>
        <p:blipFill>
          <a:blip r:embed="rId11"/>
          <a:stretch>
            <a:fillRect/>
          </a:stretch>
        </p:blipFill>
        <p:spPr>
          <a:xfrm>
            <a:off x="10305534" y="-9275"/>
            <a:ext cx="1886465" cy="1313788"/>
          </a:xfrm>
          <a:prstGeom prst="rect">
            <a:avLst/>
          </a:prstGeom>
          <a:ln>
            <a:noFill/>
          </a:ln>
          <a:effectLst>
            <a:softEdge rad="112500"/>
          </a:effectLst>
        </p:spPr>
      </p:pic>
      <p:sp>
        <p:nvSpPr>
          <p:cNvPr id="12" name="Footer Placeholder 2">
            <a:extLst>
              <a:ext uri="{FF2B5EF4-FFF2-40B4-BE49-F238E27FC236}">
                <a16:creationId xmlns:a16="http://schemas.microsoft.com/office/drawing/2014/main" id="{210A6FB2-2F40-4AD1-A622-6E60086ACC50}"/>
              </a:ext>
            </a:extLst>
          </p:cNvPr>
          <p:cNvSpPr>
            <a:spLocks noGrp="1"/>
          </p:cNvSpPr>
          <p:nvPr>
            <p:ph type="ftr" sz="quarter" idx="11"/>
          </p:nvPr>
        </p:nvSpPr>
        <p:spPr>
          <a:xfrm>
            <a:off x="642938" y="6446838"/>
            <a:ext cx="6818312" cy="365125"/>
          </a:xfrm>
        </p:spPr>
        <p:txBody>
          <a:bodyPr/>
          <a:lstStyle/>
          <a:p>
            <a:r>
              <a:rPr lang="en-US" sz="900" dirty="0">
                <a:solidFill>
                  <a:schemeClr val="bg1"/>
                </a:solidFill>
                <a:effectLst>
                  <a:outerShdw blurRad="38100" dist="38100" dir="2700000" algn="tl">
                    <a:srgbClr val="000000">
                      <a:alpha val="43137"/>
                    </a:srgbClr>
                  </a:outerShdw>
                </a:effectLst>
              </a:rPr>
              <a:t>Cognitive Apprenticeship Approach – Final Presentation</a:t>
            </a:r>
            <a:endParaRPr lang="en-US" dirty="0"/>
          </a:p>
        </p:txBody>
      </p:sp>
    </p:spTree>
    <p:custDataLst>
      <p:tags r:id="rId1"/>
    </p:custDataLst>
    <p:extLst>
      <p:ext uri="{BB962C8B-B14F-4D97-AF65-F5344CB8AC3E}">
        <p14:creationId xmlns:p14="http://schemas.microsoft.com/office/powerpoint/2010/main" val="40315354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1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RetrospectVTI">
  <a:themeElements>
    <a:clrScheme name="Custom 62">
      <a:dk1>
        <a:srgbClr val="000000"/>
      </a:dk1>
      <a:lt1>
        <a:srgbClr val="FFFFFF"/>
      </a:lt1>
      <a:dk2>
        <a:srgbClr val="322441"/>
      </a:dk2>
      <a:lt2>
        <a:srgbClr val="E8E8E2"/>
      </a:lt2>
      <a:accent1>
        <a:srgbClr val="3F3DE3"/>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lassic-Corporate_Teach a Course_02_Win32_MO - v3" id="{9EE2A5A3-E40E-40AC-9760-FB610F2897F3}" vid="{7FC277D3-686C-411B-BE49-3E65515A7D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C65060F-1094-41F3-95E3-03DA10677CAD}">
  <ds:schemaRefs>
    <ds:schemaRef ds:uri="http://schemas.microsoft.com/sharepoint/v3/contenttype/forms"/>
  </ds:schemaRefs>
</ds:datastoreItem>
</file>

<file path=customXml/itemProps2.xml><?xml version="1.0" encoding="utf-8"?>
<ds:datastoreItem xmlns:ds="http://schemas.openxmlformats.org/officeDocument/2006/customXml" ds:itemID="{318F16D9-EB65-4F11-9CD9-58377B437CF8}">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A09386F-CDB5-4CE9-AE70-AE4E53A633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Classic corporate teach a course slides</Template>
  <TotalTime>381</TotalTime>
  <Words>1541</Words>
  <Application>Microsoft Office PowerPoint</Application>
  <PresentationFormat>Widescreen</PresentationFormat>
  <Paragraphs>151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Calibri</vt:lpstr>
      <vt:lpstr>Calibri Light</vt:lpstr>
      <vt:lpstr>Times New Roman</vt:lpstr>
      <vt:lpstr>Wingdings</vt:lpstr>
      <vt:lpstr>RetrospectVTI</vt:lpstr>
      <vt:lpstr>By: Bau Tran, Lance Whisenant, Nelumdini Samaranayake</vt:lpstr>
      <vt:lpstr>Change</vt:lpstr>
      <vt:lpstr>Framework</vt:lpstr>
      <vt:lpstr>Content</vt:lpstr>
      <vt:lpstr>Methods</vt:lpstr>
      <vt:lpstr>Sequencing</vt:lpstr>
      <vt:lpstr>Sociology</vt:lpstr>
      <vt:lpstr>Theory of Change</vt:lpstr>
      <vt:lpstr>CAM Logic Model</vt:lpstr>
      <vt:lpstr>PowerPoint Presentation</vt:lpstr>
      <vt:lpstr>Thank You!</vt:lpstr>
      <vt:lpstr>Reference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Apprenticeship Approach</dc:title>
  <dc:creator>SAMARANAYAKE, PRADEEPIKA</dc:creator>
  <cp:lastModifiedBy>SAMARANAYAKE, PRADEEPIKA</cp:lastModifiedBy>
  <cp:revision>14</cp:revision>
  <dcterms:created xsi:type="dcterms:W3CDTF">2021-06-30T16:34:16Z</dcterms:created>
  <dcterms:modified xsi:type="dcterms:W3CDTF">2021-07-26T22:43:12Z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ArticulateGUID">
    <vt:lpwstr>8B77C621-73BA-47A6-8611-081D19A31D37</vt:lpwstr>
  </property>
  <property fmtid="{D5CDD505-2E9C-101B-9397-08002B2CF9AE}" pid="4" name="ArticulatePath">
    <vt:lpwstr>https://tarrantcountycoll864-my.sharepoint.com/personal/p_samaranayake_tccd_edu/Documents/My Documents/Cognitive Apprenticeship Approach</vt:lpwstr>
  </property>
</Properties>
</file>